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63" r:id="rId3"/>
    <p:sldId id="261" r:id="rId4"/>
    <p:sldId id="319" r:id="rId5"/>
    <p:sldId id="317" r:id="rId6"/>
    <p:sldId id="257" r:id="rId7"/>
    <p:sldId id="258" r:id="rId8"/>
    <p:sldId id="259" r:id="rId9"/>
    <p:sldId id="260" r:id="rId10"/>
    <p:sldId id="278" r:id="rId11"/>
    <p:sldId id="274" r:id="rId12"/>
    <p:sldId id="265" r:id="rId13"/>
    <p:sldId id="275" r:id="rId14"/>
    <p:sldId id="277" r:id="rId15"/>
    <p:sldId id="285" r:id="rId16"/>
    <p:sldId id="283" r:id="rId17"/>
    <p:sldId id="284" r:id="rId18"/>
    <p:sldId id="266" r:id="rId19"/>
    <p:sldId id="288" r:id="rId20"/>
    <p:sldId id="268" r:id="rId21"/>
    <p:sldId id="286" r:id="rId22"/>
    <p:sldId id="270" r:id="rId23"/>
    <p:sldId id="279" r:id="rId24"/>
    <p:sldId id="321" r:id="rId25"/>
    <p:sldId id="282" r:id="rId26"/>
    <p:sldId id="287" r:id="rId27"/>
    <p:sldId id="310" r:id="rId28"/>
    <p:sldId id="315" r:id="rId29"/>
    <p:sldId id="318" r:id="rId30"/>
    <p:sldId id="296" r:id="rId31"/>
    <p:sldId id="297" r:id="rId32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456DE2-0F98-44B4-A0B4-E5FBB0866723}" v="2" dt="2024-09-12T15:00:15.753"/>
  </p1510:revLst>
</p1510:revInfo>
</file>

<file path=ppt/tableStyles.xml><?xml version="1.0" encoding="utf-8"?>
<a:tblStyleLst xmlns:a="http://schemas.openxmlformats.org/drawingml/2006/main" def="{395F2D8D-C5FE-4EA5-ABEF-0A92BC44D552}">
  <a:tblStyle styleId="{395F2D8D-C5FE-4EA5-ABEF-0A92BC44D5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029"/>
    <p:restoredTop sz="73133" autoAdjust="0"/>
  </p:normalViewPr>
  <p:slideViewPr>
    <p:cSldViewPr snapToGrid="0">
      <p:cViewPr varScale="1">
        <p:scale>
          <a:sx n="94" d="100"/>
          <a:sy n="94" d="100"/>
        </p:scale>
        <p:origin x="487" y="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edel, Ralf (ISPW)" userId="7d79eab3-2c23-40d0-a5da-72f3747f24e8" providerId="ADAL" clId="{3F54945E-4C6E-49A7-A88B-710A93066A0D}"/>
    <pc:docChg chg="undo custSel addSld delSld modSld sldOrd">
      <pc:chgData name="Kredel, Ralf (ISPW)" userId="7d79eab3-2c23-40d0-a5da-72f3747f24e8" providerId="ADAL" clId="{3F54945E-4C6E-49A7-A88B-710A93066A0D}" dt="2023-09-19T11:17:35.710" v="851" actId="20577"/>
      <pc:docMkLst>
        <pc:docMk/>
      </pc:docMkLst>
      <pc:sldChg chg="modSp mod">
        <pc:chgData name="Kredel, Ralf (ISPW)" userId="7d79eab3-2c23-40d0-a5da-72f3747f24e8" providerId="ADAL" clId="{3F54945E-4C6E-49A7-A88B-710A93066A0D}" dt="2023-09-19T08:00:14.290" v="496" actId="20577"/>
        <pc:sldMkLst>
          <pc:docMk/>
          <pc:sldMk cId="0" sldId="258"/>
        </pc:sldMkLst>
        <pc:graphicFrameChg chg="modGraphic">
          <ac:chgData name="Kredel, Ralf (ISPW)" userId="7d79eab3-2c23-40d0-a5da-72f3747f24e8" providerId="ADAL" clId="{3F54945E-4C6E-49A7-A88B-710A93066A0D}" dt="2023-09-19T08:00:14.290" v="496" actId="20577"/>
          <ac:graphicFrameMkLst>
            <pc:docMk/>
            <pc:sldMk cId="0" sldId="258"/>
            <ac:graphicFrameMk id="68" creationId="{00000000-0000-0000-0000-000000000000}"/>
          </ac:graphicFrameMkLst>
        </pc:graphicFrameChg>
      </pc:sldChg>
      <pc:sldChg chg="del ord">
        <pc:chgData name="Kredel, Ralf (ISPW)" userId="7d79eab3-2c23-40d0-a5da-72f3747f24e8" providerId="ADAL" clId="{3F54945E-4C6E-49A7-A88B-710A93066A0D}" dt="2023-09-19T11:07:04.302" v="518" actId="2696"/>
        <pc:sldMkLst>
          <pc:docMk/>
          <pc:sldMk cId="1073453521" sldId="261"/>
        </pc:sldMkLst>
      </pc:sldChg>
      <pc:sldChg chg="modSp mod ord">
        <pc:chgData name="Kredel, Ralf (ISPW)" userId="7d79eab3-2c23-40d0-a5da-72f3747f24e8" providerId="ADAL" clId="{3F54945E-4C6E-49A7-A88B-710A93066A0D}" dt="2023-09-18T15:55:02.105" v="256" actId="20577"/>
        <pc:sldMkLst>
          <pc:docMk/>
          <pc:sldMk cId="0" sldId="263"/>
        </pc:sldMkLst>
        <pc:spChg chg="mod">
          <ac:chgData name="Kredel, Ralf (ISPW)" userId="7d79eab3-2c23-40d0-a5da-72f3747f24e8" providerId="ADAL" clId="{3F54945E-4C6E-49A7-A88B-710A93066A0D}" dt="2023-09-18T15:54:31.960" v="240" actId="6549"/>
          <ac:spMkLst>
            <pc:docMk/>
            <pc:sldMk cId="0" sldId="263"/>
            <ac:spMk id="4" creationId="{5571FCE2-9C96-4093-A79C-360EE3AAA5F0}"/>
          </ac:spMkLst>
        </pc:spChg>
        <pc:spChg chg="mod">
          <ac:chgData name="Kredel, Ralf (ISPW)" userId="7d79eab3-2c23-40d0-a5da-72f3747f24e8" providerId="ADAL" clId="{3F54945E-4C6E-49A7-A88B-710A93066A0D}" dt="2023-09-18T15:52:38.820" v="68" actId="313"/>
          <ac:spMkLst>
            <pc:docMk/>
            <pc:sldMk cId="0" sldId="263"/>
            <ac:spMk id="107" creationId="{00000000-0000-0000-0000-000000000000}"/>
          </ac:spMkLst>
        </pc:spChg>
        <pc:spChg chg="mod">
          <ac:chgData name="Kredel, Ralf (ISPW)" userId="7d79eab3-2c23-40d0-a5da-72f3747f24e8" providerId="ADAL" clId="{3F54945E-4C6E-49A7-A88B-710A93066A0D}" dt="2023-09-18T15:55:02.105" v="256" actId="20577"/>
          <ac:spMkLst>
            <pc:docMk/>
            <pc:sldMk cId="0" sldId="263"/>
            <ac:spMk id="108" creationId="{00000000-0000-0000-0000-000000000000}"/>
          </ac:spMkLst>
        </pc:spChg>
      </pc:sldChg>
      <pc:sldChg chg="addSp delSp modSp mod modNotesTx">
        <pc:chgData name="Kredel, Ralf (ISPW)" userId="7d79eab3-2c23-40d0-a5da-72f3747f24e8" providerId="ADAL" clId="{3F54945E-4C6E-49A7-A88B-710A93066A0D}" dt="2023-09-19T11:09:09.363" v="542" actId="21"/>
        <pc:sldMkLst>
          <pc:docMk/>
          <pc:sldMk cId="0" sldId="270"/>
        </pc:sldMkLst>
        <pc:spChg chg="add del mod">
          <ac:chgData name="Kredel, Ralf (ISPW)" userId="7d79eab3-2c23-40d0-a5da-72f3747f24e8" providerId="ADAL" clId="{3F54945E-4C6E-49A7-A88B-710A93066A0D}" dt="2023-09-19T11:09:09.363" v="542" actId="21"/>
          <ac:spMkLst>
            <pc:docMk/>
            <pc:sldMk cId="0" sldId="270"/>
            <ac:spMk id="3" creationId="{783831F9-BE00-8520-E0AA-C13D39ECB7DC}"/>
          </ac:spMkLst>
        </pc:spChg>
        <pc:picChg chg="add del mod">
          <ac:chgData name="Kredel, Ralf (ISPW)" userId="7d79eab3-2c23-40d0-a5da-72f3747f24e8" providerId="ADAL" clId="{3F54945E-4C6E-49A7-A88B-710A93066A0D}" dt="2023-09-19T11:09:09.363" v="542" actId="21"/>
          <ac:picMkLst>
            <pc:docMk/>
            <pc:sldMk cId="0" sldId="270"/>
            <ac:picMk id="5" creationId="{C5E2ACBF-5ABD-59C0-7428-EA339A73954E}"/>
          </ac:picMkLst>
        </pc:picChg>
        <pc:picChg chg="add del mod">
          <ac:chgData name="Kredel, Ralf (ISPW)" userId="7d79eab3-2c23-40d0-a5da-72f3747f24e8" providerId="ADAL" clId="{3F54945E-4C6E-49A7-A88B-710A93066A0D}" dt="2023-09-19T11:09:09.363" v="542" actId="21"/>
          <ac:picMkLst>
            <pc:docMk/>
            <pc:sldMk cId="0" sldId="270"/>
            <ac:picMk id="7" creationId="{23E748E3-0FCD-4736-15EE-04B1D6DD1151}"/>
          </ac:picMkLst>
        </pc:picChg>
        <pc:picChg chg="mod">
          <ac:chgData name="Kredel, Ralf (ISPW)" userId="7d79eab3-2c23-40d0-a5da-72f3747f24e8" providerId="ADAL" clId="{3F54945E-4C6E-49A7-A88B-710A93066A0D}" dt="2023-09-19T08:40:56.040" v="497" actId="1076"/>
          <ac:picMkLst>
            <pc:docMk/>
            <pc:sldMk cId="0" sldId="270"/>
            <ac:picMk id="5127" creationId="{FB8775C2-B458-4015-9C8B-C600F8BACA42}"/>
          </ac:picMkLst>
        </pc:picChg>
      </pc:sldChg>
      <pc:sldChg chg="del">
        <pc:chgData name="Kredel, Ralf (ISPW)" userId="7d79eab3-2c23-40d0-a5da-72f3747f24e8" providerId="ADAL" clId="{3F54945E-4C6E-49A7-A88B-710A93066A0D}" dt="2023-09-19T11:08:12.405" v="522" actId="2696"/>
        <pc:sldMkLst>
          <pc:docMk/>
          <pc:sldMk cId="1143834508" sldId="271"/>
        </pc:sldMkLst>
      </pc:sldChg>
      <pc:sldChg chg="add del">
        <pc:chgData name="Kredel, Ralf (ISPW)" userId="7d79eab3-2c23-40d0-a5da-72f3747f24e8" providerId="ADAL" clId="{3F54945E-4C6E-49A7-A88B-710A93066A0D}" dt="2023-09-19T11:11:02.276" v="579" actId="47"/>
        <pc:sldMkLst>
          <pc:docMk/>
          <pc:sldMk cId="3273233416" sldId="271"/>
        </pc:sldMkLst>
      </pc:sldChg>
      <pc:sldChg chg="del">
        <pc:chgData name="Kredel, Ralf (ISPW)" userId="7d79eab3-2c23-40d0-a5da-72f3747f24e8" providerId="ADAL" clId="{3F54945E-4C6E-49A7-A88B-710A93066A0D}" dt="2023-09-19T07:13:37.679" v="493" actId="47"/>
        <pc:sldMkLst>
          <pc:docMk/>
          <pc:sldMk cId="1851819737" sldId="273"/>
        </pc:sldMkLst>
      </pc:sldChg>
      <pc:sldChg chg="add del">
        <pc:chgData name="Kredel, Ralf (ISPW)" userId="7d79eab3-2c23-40d0-a5da-72f3747f24e8" providerId="ADAL" clId="{3F54945E-4C6E-49A7-A88B-710A93066A0D}" dt="2023-09-19T11:08:25.901" v="525" actId="2696"/>
        <pc:sldMkLst>
          <pc:docMk/>
          <pc:sldMk cId="2039376097" sldId="287"/>
        </pc:sldMkLst>
      </pc:sldChg>
      <pc:sldChg chg="delSp modSp mod">
        <pc:chgData name="Kredel, Ralf (ISPW)" userId="7d79eab3-2c23-40d0-a5da-72f3747f24e8" providerId="ADAL" clId="{3F54945E-4C6E-49A7-A88B-710A93066A0D}" dt="2023-09-19T11:17:35.710" v="851" actId="20577"/>
        <pc:sldMkLst>
          <pc:docMk/>
          <pc:sldMk cId="3514262540" sldId="297"/>
        </pc:sldMkLst>
        <pc:spChg chg="mod">
          <ac:chgData name="Kredel, Ralf (ISPW)" userId="7d79eab3-2c23-40d0-a5da-72f3747f24e8" providerId="ADAL" clId="{3F54945E-4C6E-49A7-A88B-710A93066A0D}" dt="2023-09-19T11:17:35.710" v="851" actId="20577"/>
          <ac:spMkLst>
            <pc:docMk/>
            <pc:sldMk cId="3514262540" sldId="297"/>
            <ac:spMk id="2" creationId="{9F2B7705-8168-4B27-84F7-23BFD8474220}"/>
          </ac:spMkLst>
        </pc:spChg>
        <pc:spChg chg="mod">
          <ac:chgData name="Kredel, Ralf (ISPW)" userId="7d79eab3-2c23-40d0-a5da-72f3747f24e8" providerId="ADAL" clId="{3F54945E-4C6E-49A7-A88B-710A93066A0D}" dt="2023-09-19T11:17:17.728" v="831" actId="20577"/>
          <ac:spMkLst>
            <pc:docMk/>
            <pc:sldMk cId="3514262540" sldId="297"/>
            <ac:spMk id="3" creationId="{827E2FD2-372F-4CEC-8AD6-64DC5A40BEFF}"/>
          </ac:spMkLst>
        </pc:spChg>
        <pc:spChg chg="del mod">
          <ac:chgData name="Kredel, Ralf (ISPW)" userId="7d79eab3-2c23-40d0-a5da-72f3747f24e8" providerId="ADAL" clId="{3F54945E-4C6E-49A7-A88B-710A93066A0D}" dt="2023-09-19T11:14:18.486" v="761" actId="478"/>
          <ac:spMkLst>
            <pc:docMk/>
            <pc:sldMk cId="3514262540" sldId="297"/>
            <ac:spMk id="4" creationId="{581CD8AB-552F-431F-9CF5-E09857ECEAA7}"/>
          </ac:spMkLst>
        </pc:spChg>
        <pc:spChg chg="del mod">
          <ac:chgData name="Kredel, Ralf (ISPW)" userId="7d79eab3-2c23-40d0-a5da-72f3747f24e8" providerId="ADAL" clId="{3F54945E-4C6E-49A7-A88B-710A93066A0D}" dt="2023-09-19T11:14:18.496" v="763"/>
          <ac:spMkLst>
            <pc:docMk/>
            <pc:sldMk cId="3514262540" sldId="297"/>
            <ac:spMk id="5" creationId="{1D0E19EC-1F39-4A11-A65E-6B3E890AE93F}"/>
          </ac:spMkLst>
        </pc:spChg>
        <pc:picChg chg="del">
          <ac:chgData name="Kredel, Ralf (ISPW)" userId="7d79eab3-2c23-40d0-a5da-72f3747f24e8" providerId="ADAL" clId="{3F54945E-4C6E-49A7-A88B-710A93066A0D}" dt="2023-09-19T11:12:48.265" v="681" actId="478"/>
          <ac:picMkLst>
            <pc:docMk/>
            <pc:sldMk cId="3514262540" sldId="297"/>
            <ac:picMk id="7" creationId="{2CB6D513-5180-A348-AD6B-AC4E459D35CD}"/>
          </ac:picMkLst>
        </pc:picChg>
      </pc:sldChg>
      <pc:sldChg chg="del">
        <pc:chgData name="Kredel, Ralf (ISPW)" userId="7d79eab3-2c23-40d0-a5da-72f3747f24e8" providerId="ADAL" clId="{3F54945E-4C6E-49A7-A88B-710A93066A0D}" dt="2023-09-19T11:08:12.405" v="522" actId="2696"/>
        <pc:sldMkLst>
          <pc:docMk/>
          <pc:sldMk cId="343118585" sldId="309"/>
        </pc:sldMkLst>
      </pc:sldChg>
      <pc:sldChg chg="add del">
        <pc:chgData name="Kredel, Ralf (ISPW)" userId="7d79eab3-2c23-40d0-a5da-72f3747f24e8" providerId="ADAL" clId="{3F54945E-4C6E-49A7-A88B-710A93066A0D}" dt="2023-09-19T11:11:04.888" v="580" actId="47"/>
        <pc:sldMkLst>
          <pc:docMk/>
          <pc:sldMk cId="1914060353" sldId="309"/>
        </pc:sldMkLst>
      </pc:sldChg>
      <pc:sldChg chg="add">
        <pc:chgData name="Kredel, Ralf (ISPW)" userId="7d79eab3-2c23-40d0-a5da-72f3747f24e8" providerId="ADAL" clId="{3F54945E-4C6E-49A7-A88B-710A93066A0D}" dt="2023-09-19T11:08:20.885" v="523"/>
        <pc:sldMkLst>
          <pc:docMk/>
          <pc:sldMk cId="957975250" sldId="310"/>
        </pc:sldMkLst>
      </pc:sldChg>
      <pc:sldChg chg="modSp del mod">
        <pc:chgData name="Kredel, Ralf (ISPW)" userId="7d79eab3-2c23-40d0-a5da-72f3747f24e8" providerId="ADAL" clId="{3F54945E-4C6E-49A7-A88B-710A93066A0D}" dt="2023-09-19T11:08:12.405" v="522" actId="2696"/>
        <pc:sldMkLst>
          <pc:docMk/>
          <pc:sldMk cId="3712448673" sldId="310"/>
        </pc:sldMkLst>
        <pc:spChg chg="mod">
          <ac:chgData name="Kredel, Ralf (ISPW)" userId="7d79eab3-2c23-40d0-a5da-72f3747f24e8" providerId="ADAL" clId="{3F54945E-4C6E-49A7-A88B-710A93066A0D}" dt="2023-09-19T07:55:09.520" v="494" actId="20577"/>
          <ac:spMkLst>
            <pc:docMk/>
            <pc:sldMk cId="3712448673" sldId="310"/>
            <ac:spMk id="3" creationId="{659E4343-8900-2E4C-87E4-2DF1654FC2DC}"/>
          </ac:spMkLst>
        </pc:spChg>
      </pc:sldChg>
      <pc:sldChg chg="del">
        <pc:chgData name="Kredel, Ralf (ISPW)" userId="7d79eab3-2c23-40d0-a5da-72f3747f24e8" providerId="ADAL" clId="{3F54945E-4C6E-49A7-A88B-710A93066A0D}" dt="2023-09-19T11:08:12.405" v="522" actId="2696"/>
        <pc:sldMkLst>
          <pc:docMk/>
          <pc:sldMk cId="1734330235" sldId="311"/>
        </pc:sldMkLst>
      </pc:sldChg>
      <pc:sldChg chg="add del">
        <pc:chgData name="Kredel, Ralf (ISPW)" userId="7d79eab3-2c23-40d0-a5da-72f3747f24e8" providerId="ADAL" clId="{3F54945E-4C6E-49A7-A88B-710A93066A0D}" dt="2023-09-19T11:11:32.915" v="585" actId="47"/>
        <pc:sldMkLst>
          <pc:docMk/>
          <pc:sldMk cId="2507946786" sldId="311"/>
        </pc:sldMkLst>
      </pc:sldChg>
      <pc:sldChg chg="del">
        <pc:chgData name="Kredel, Ralf (ISPW)" userId="7d79eab3-2c23-40d0-a5da-72f3747f24e8" providerId="ADAL" clId="{3F54945E-4C6E-49A7-A88B-710A93066A0D}" dt="2023-09-19T11:08:12.405" v="522" actId="2696"/>
        <pc:sldMkLst>
          <pc:docMk/>
          <pc:sldMk cId="2102036445" sldId="313"/>
        </pc:sldMkLst>
      </pc:sldChg>
      <pc:sldChg chg="add del">
        <pc:chgData name="Kredel, Ralf (ISPW)" userId="7d79eab3-2c23-40d0-a5da-72f3747f24e8" providerId="ADAL" clId="{3F54945E-4C6E-49A7-A88B-710A93066A0D}" dt="2023-09-19T11:11:30.327" v="583" actId="47"/>
        <pc:sldMkLst>
          <pc:docMk/>
          <pc:sldMk cId="3553754678" sldId="313"/>
        </pc:sldMkLst>
      </pc:sldChg>
      <pc:sldChg chg="add del">
        <pc:chgData name="Kredel, Ralf (ISPW)" userId="7d79eab3-2c23-40d0-a5da-72f3747f24e8" providerId="ADAL" clId="{3F54945E-4C6E-49A7-A88B-710A93066A0D}" dt="2023-09-19T11:11:31.634" v="584" actId="47"/>
        <pc:sldMkLst>
          <pc:docMk/>
          <pc:sldMk cId="1309709919" sldId="314"/>
        </pc:sldMkLst>
      </pc:sldChg>
      <pc:sldChg chg="del">
        <pc:chgData name="Kredel, Ralf (ISPW)" userId="7d79eab3-2c23-40d0-a5da-72f3747f24e8" providerId="ADAL" clId="{3F54945E-4C6E-49A7-A88B-710A93066A0D}" dt="2023-09-19T11:08:12.405" v="522" actId="2696"/>
        <pc:sldMkLst>
          <pc:docMk/>
          <pc:sldMk cId="2440509089" sldId="314"/>
        </pc:sldMkLst>
      </pc:sldChg>
      <pc:sldChg chg="del">
        <pc:chgData name="Kredel, Ralf (ISPW)" userId="7d79eab3-2c23-40d0-a5da-72f3747f24e8" providerId="ADAL" clId="{3F54945E-4C6E-49A7-A88B-710A93066A0D}" dt="2023-09-19T11:08:12.405" v="522" actId="2696"/>
        <pc:sldMkLst>
          <pc:docMk/>
          <pc:sldMk cId="3018308091" sldId="315"/>
        </pc:sldMkLst>
      </pc:sldChg>
      <pc:sldChg chg="modSp add del mod">
        <pc:chgData name="Kredel, Ralf (ISPW)" userId="7d79eab3-2c23-40d0-a5da-72f3747f24e8" providerId="ADAL" clId="{3F54945E-4C6E-49A7-A88B-710A93066A0D}" dt="2023-09-19T11:11:37.462" v="586" actId="20577"/>
        <pc:sldMkLst>
          <pc:docMk/>
          <pc:sldMk cId="3156688780" sldId="315"/>
        </pc:sldMkLst>
        <pc:spChg chg="mod">
          <ac:chgData name="Kredel, Ralf (ISPW)" userId="7d79eab3-2c23-40d0-a5da-72f3747f24e8" providerId="ADAL" clId="{3F54945E-4C6E-49A7-A88B-710A93066A0D}" dt="2023-09-19T11:11:37.462" v="586" actId="20577"/>
          <ac:spMkLst>
            <pc:docMk/>
            <pc:sldMk cId="3156688780" sldId="315"/>
            <ac:spMk id="2" creationId="{D458E118-23DD-E145-86BA-3F0688963E74}"/>
          </ac:spMkLst>
        </pc:spChg>
      </pc:sldChg>
      <pc:sldChg chg="delSp modSp add del mod">
        <pc:chgData name="Kredel, Ralf (ISPW)" userId="7d79eab3-2c23-40d0-a5da-72f3747f24e8" providerId="ADAL" clId="{3F54945E-4C6E-49A7-A88B-710A93066A0D}" dt="2023-09-18T15:36:22.265" v="5" actId="47"/>
        <pc:sldMkLst>
          <pc:docMk/>
          <pc:sldMk cId="1971980040" sldId="316"/>
        </pc:sldMkLst>
        <pc:spChg chg="mod">
          <ac:chgData name="Kredel, Ralf (ISPW)" userId="7d79eab3-2c23-40d0-a5da-72f3747f24e8" providerId="ADAL" clId="{3F54945E-4C6E-49A7-A88B-710A93066A0D}" dt="2023-09-18T15:36:04.149" v="2" actId="6549"/>
          <ac:spMkLst>
            <pc:docMk/>
            <pc:sldMk cId="1971980040" sldId="316"/>
            <ac:spMk id="90" creationId="{00000000-0000-0000-0000-000000000000}"/>
          </ac:spMkLst>
        </pc:spChg>
        <pc:picChg chg="del">
          <ac:chgData name="Kredel, Ralf (ISPW)" userId="7d79eab3-2c23-40d0-a5da-72f3747f24e8" providerId="ADAL" clId="{3F54945E-4C6E-49A7-A88B-710A93066A0D}" dt="2023-09-18T15:36:00.384" v="1" actId="478"/>
          <ac:picMkLst>
            <pc:docMk/>
            <pc:sldMk cId="1971980040" sldId="316"/>
            <ac:picMk id="91" creationId="{00000000-0000-0000-0000-000000000000}"/>
          </ac:picMkLst>
        </pc:picChg>
        <pc:picChg chg="del">
          <ac:chgData name="Kredel, Ralf (ISPW)" userId="7d79eab3-2c23-40d0-a5da-72f3747f24e8" providerId="ADAL" clId="{3F54945E-4C6E-49A7-A88B-710A93066A0D}" dt="2023-09-18T15:36:00.384" v="1" actId="478"/>
          <ac:picMkLst>
            <pc:docMk/>
            <pc:sldMk cId="1971980040" sldId="316"/>
            <ac:picMk id="92" creationId="{00000000-0000-0000-0000-000000000000}"/>
          </ac:picMkLst>
        </pc:picChg>
      </pc:sldChg>
      <pc:sldChg chg="modSp add mod ord">
        <pc:chgData name="Kredel, Ralf (ISPW)" userId="7d79eab3-2c23-40d0-a5da-72f3747f24e8" providerId="ADAL" clId="{3F54945E-4C6E-49A7-A88B-710A93066A0D}" dt="2023-09-18T15:52:03.239" v="34"/>
        <pc:sldMkLst>
          <pc:docMk/>
          <pc:sldMk cId="3553103339" sldId="317"/>
        </pc:sldMkLst>
        <pc:spChg chg="mod">
          <ac:chgData name="Kredel, Ralf (ISPW)" userId="7d79eab3-2c23-40d0-a5da-72f3747f24e8" providerId="ADAL" clId="{3F54945E-4C6E-49A7-A88B-710A93066A0D}" dt="2023-09-18T15:52:00.461" v="32" actId="20577"/>
          <ac:spMkLst>
            <pc:docMk/>
            <pc:sldMk cId="3553103339" sldId="317"/>
            <ac:spMk id="107" creationId="{00000000-0000-0000-0000-000000000000}"/>
          </ac:spMkLst>
        </pc:spChg>
      </pc:sldChg>
      <pc:sldChg chg="addSp delSp modSp new del mod modNotesTx">
        <pc:chgData name="Kredel, Ralf (ISPW)" userId="7d79eab3-2c23-40d0-a5da-72f3747f24e8" providerId="ADAL" clId="{3F54945E-4C6E-49A7-A88B-710A93066A0D}" dt="2023-09-19T11:08:12.405" v="522" actId="2696"/>
        <pc:sldMkLst>
          <pc:docMk/>
          <pc:sldMk cId="687047690" sldId="318"/>
        </pc:sldMkLst>
        <pc:spChg chg="mod">
          <ac:chgData name="Kredel, Ralf (ISPW)" userId="7d79eab3-2c23-40d0-a5da-72f3747f24e8" providerId="ADAL" clId="{3F54945E-4C6E-49A7-A88B-710A93066A0D}" dt="2023-09-18T15:56:23.678" v="260"/>
          <ac:spMkLst>
            <pc:docMk/>
            <pc:sldMk cId="687047690" sldId="318"/>
            <ac:spMk id="2" creationId="{FF1D62C4-04D9-1C64-FD3C-7997EF04CD03}"/>
          </ac:spMkLst>
        </pc:spChg>
        <pc:spChg chg="mod">
          <ac:chgData name="Kredel, Ralf (ISPW)" userId="7d79eab3-2c23-40d0-a5da-72f3747f24e8" providerId="ADAL" clId="{3F54945E-4C6E-49A7-A88B-710A93066A0D}" dt="2023-09-18T21:20:57.532" v="492" actId="20577"/>
          <ac:spMkLst>
            <pc:docMk/>
            <pc:sldMk cId="687047690" sldId="318"/>
            <ac:spMk id="3" creationId="{A869363D-37BF-0F3A-12D5-6BE3E2596BD5}"/>
          </ac:spMkLst>
        </pc:spChg>
        <pc:spChg chg="add del">
          <ac:chgData name="Kredel, Ralf (ISPW)" userId="7d79eab3-2c23-40d0-a5da-72f3747f24e8" providerId="ADAL" clId="{3F54945E-4C6E-49A7-A88B-710A93066A0D}" dt="2023-09-18T15:56:22.400" v="259" actId="22"/>
          <ac:spMkLst>
            <pc:docMk/>
            <pc:sldMk cId="687047690" sldId="318"/>
            <ac:spMk id="5" creationId="{66551C86-9B4D-87C9-265C-EDC69399EF39}"/>
          </ac:spMkLst>
        </pc:spChg>
      </pc:sldChg>
      <pc:sldChg chg="modSp add mod ord">
        <pc:chgData name="Kredel, Ralf (ISPW)" userId="7d79eab3-2c23-40d0-a5da-72f3747f24e8" providerId="ADAL" clId="{3F54945E-4C6E-49A7-A88B-710A93066A0D}" dt="2023-09-19T11:12:17.656" v="676" actId="20577"/>
        <pc:sldMkLst>
          <pc:docMk/>
          <pc:sldMk cId="2966685656" sldId="318"/>
        </pc:sldMkLst>
        <pc:spChg chg="mod">
          <ac:chgData name="Kredel, Ralf (ISPW)" userId="7d79eab3-2c23-40d0-a5da-72f3747f24e8" providerId="ADAL" clId="{3F54945E-4C6E-49A7-A88B-710A93066A0D}" dt="2023-09-19T11:11:49.176" v="618" actId="20577"/>
          <ac:spMkLst>
            <pc:docMk/>
            <pc:sldMk cId="2966685656" sldId="318"/>
            <ac:spMk id="2" creationId="{FF1D62C4-04D9-1C64-FD3C-7997EF04CD03}"/>
          </ac:spMkLst>
        </pc:spChg>
        <pc:spChg chg="mod">
          <ac:chgData name="Kredel, Ralf (ISPW)" userId="7d79eab3-2c23-40d0-a5da-72f3747f24e8" providerId="ADAL" clId="{3F54945E-4C6E-49A7-A88B-710A93066A0D}" dt="2023-09-19T11:12:17.656" v="676" actId="20577"/>
          <ac:spMkLst>
            <pc:docMk/>
            <pc:sldMk cId="2966685656" sldId="318"/>
            <ac:spMk id="3" creationId="{A869363D-37BF-0F3A-12D5-6BE3E2596BD5}"/>
          </ac:spMkLst>
        </pc:spChg>
      </pc:sldChg>
      <pc:sldChg chg="delSp modSp add mod ord">
        <pc:chgData name="Kredel, Ralf (ISPW)" userId="7d79eab3-2c23-40d0-a5da-72f3747f24e8" providerId="ADAL" clId="{3F54945E-4C6E-49A7-A88B-710A93066A0D}" dt="2023-09-19T11:07:02.079" v="517"/>
        <pc:sldMkLst>
          <pc:docMk/>
          <pc:sldMk cId="2175101193" sldId="319"/>
        </pc:sldMkLst>
        <pc:spChg chg="mod">
          <ac:chgData name="Kredel, Ralf (ISPW)" userId="7d79eab3-2c23-40d0-a5da-72f3747f24e8" providerId="ADAL" clId="{3F54945E-4C6E-49A7-A88B-710A93066A0D}" dt="2023-09-18T16:11:36.639" v="284" actId="20577"/>
          <ac:spMkLst>
            <pc:docMk/>
            <pc:sldMk cId="2175101193" sldId="319"/>
            <ac:spMk id="89" creationId="{00000000-0000-0000-0000-000000000000}"/>
          </ac:spMkLst>
        </pc:spChg>
        <pc:spChg chg="mod">
          <ac:chgData name="Kredel, Ralf (ISPW)" userId="7d79eab3-2c23-40d0-a5da-72f3747f24e8" providerId="ADAL" clId="{3F54945E-4C6E-49A7-A88B-710A93066A0D}" dt="2023-09-18T21:15:37.938" v="489" actId="6549"/>
          <ac:spMkLst>
            <pc:docMk/>
            <pc:sldMk cId="2175101193" sldId="319"/>
            <ac:spMk id="90" creationId="{00000000-0000-0000-0000-000000000000}"/>
          </ac:spMkLst>
        </pc:spChg>
        <pc:picChg chg="del">
          <ac:chgData name="Kredel, Ralf (ISPW)" userId="7d79eab3-2c23-40d0-a5da-72f3747f24e8" providerId="ADAL" clId="{3F54945E-4C6E-49A7-A88B-710A93066A0D}" dt="2023-09-18T16:11:39.537" v="285" actId="478"/>
          <ac:picMkLst>
            <pc:docMk/>
            <pc:sldMk cId="2175101193" sldId="319"/>
            <ac:picMk id="91" creationId="{00000000-0000-0000-0000-000000000000}"/>
          </ac:picMkLst>
        </pc:picChg>
        <pc:picChg chg="del">
          <ac:chgData name="Kredel, Ralf (ISPW)" userId="7d79eab3-2c23-40d0-a5da-72f3747f24e8" providerId="ADAL" clId="{3F54945E-4C6E-49A7-A88B-710A93066A0D}" dt="2023-09-18T16:11:39.537" v="285" actId="478"/>
          <ac:picMkLst>
            <pc:docMk/>
            <pc:sldMk cId="2175101193" sldId="319"/>
            <ac:picMk id="92" creationId="{00000000-0000-0000-0000-000000000000}"/>
          </ac:picMkLst>
        </pc:picChg>
        <pc:picChg chg="del">
          <ac:chgData name="Kredel, Ralf (ISPW)" userId="7d79eab3-2c23-40d0-a5da-72f3747f24e8" providerId="ADAL" clId="{3F54945E-4C6E-49A7-A88B-710A93066A0D}" dt="2023-09-18T16:12:12.927" v="357" actId="478"/>
          <ac:picMkLst>
            <pc:docMk/>
            <pc:sldMk cId="2175101193" sldId="319"/>
            <ac:picMk id="93" creationId="{00000000-0000-0000-0000-000000000000}"/>
          </ac:picMkLst>
        </pc:picChg>
      </pc:sldChg>
      <pc:sldChg chg="add">
        <pc:chgData name="Kredel, Ralf (ISPW)" userId="7d79eab3-2c23-40d0-a5da-72f3747f24e8" providerId="ADAL" clId="{3F54945E-4C6E-49A7-A88B-710A93066A0D}" dt="2023-09-19T11:08:34.987" v="526"/>
        <pc:sldMkLst>
          <pc:docMk/>
          <pc:sldMk cId="765198070" sldId="320"/>
        </pc:sldMkLst>
      </pc:sldChg>
      <pc:sldChg chg="addSp delSp modSp new mod">
        <pc:chgData name="Kredel, Ralf (ISPW)" userId="7d79eab3-2c23-40d0-a5da-72f3747f24e8" providerId="ADAL" clId="{3F54945E-4C6E-49A7-A88B-710A93066A0D}" dt="2023-09-19T11:10:32.150" v="572" actId="1076"/>
        <pc:sldMkLst>
          <pc:docMk/>
          <pc:sldMk cId="3743478049" sldId="321"/>
        </pc:sldMkLst>
        <pc:spChg chg="mod">
          <ac:chgData name="Kredel, Ralf (ISPW)" userId="7d79eab3-2c23-40d0-a5da-72f3747f24e8" providerId="ADAL" clId="{3F54945E-4C6E-49A7-A88B-710A93066A0D}" dt="2023-09-19T11:09:04.776" v="541" actId="20577"/>
          <ac:spMkLst>
            <pc:docMk/>
            <pc:sldMk cId="3743478049" sldId="321"/>
            <ac:spMk id="2" creationId="{B68E836E-2F56-BBCB-04FA-F2FA64EC0F8D}"/>
          </ac:spMkLst>
        </pc:spChg>
        <pc:spChg chg="mod">
          <ac:chgData name="Kredel, Ralf (ISPW)" userId="7d79eab3-2c23-40d0-a5da-72f3747f24e8" providerId="ADAL" clId="{3F54945E-4C6E-49A7-A88B-710A93066A0D}" dt="2023-09-19T11:10:17.547" v="569" actId="20577"/>
          <ac:spMkLst>
            <pc:docMk/>
            <pc:sldMk cId="3743478049" sldId="321"/>
            <ac:spMk id="3" creationId="{7D1A1DB1-C0B0-8A1A-15D9-26E9832267CD}"/>
          </ac:spMkLst>
        </pc:spChg>
        <pc:spChg chg="add mod">
          <ac:chgData name="Kredel, Ralf (ISPW)" userId="7d79eab3-2c23-40d0-a5da-72f3747f24e8" providerId="ADAL" clId="{3F54945E-4C6E-49A7-A88B-710A93066A0D}" dt="2023-09-19T11:10:20.829" v="570" actId="1076"/>
          <ac:spMkLst>
            <pc:docMk/>
            <pc:sldMk cId="3743478049" sldId="321"/>
            <ac:spMk id="4" creationId="{E059B197-2326-D045-D990-6C148840202B}"/>
          </ac:spMkLst>
        </pc:spChg>
        <pc:picChg chg="add del mod">
          <ac:chgData name="Kredel, Ralf (ISPW)" userId="7d79eab3-2c23-40d0-a5da-72f3747f24e8" providerId="ADAL" clId="{3F54945E-4C6E-49A7-A88B-710A93066A0D}" dt="2023-09-19T11:09:29.121" v="548" actId="478"/>
          <ac:picMkLst>
            <pc:docMk/>
            <pc:sldMk cId="3743478049" sldId="321"/>
            <ac:picMk id="5" creationId="{532EFACC-0A6A-21BE-E5CF-01B902550FFD}"/>
          </ac:picMkLst>
        </pc:picChg>
        <pc:picChg chg="add mod modCrop">
          <ac:chgData name="Kredel, Ralf (ISPW)" userId="7d79eab3-2c23-40d0-a5da-72f3747f24e8" providerId="ADAL" clId="{3F54945E-4C6E-49A7-A88B-710A93066A0D}" dt="2023-09-19T11:10:32.150" v="572" actId="1076"/>
          <ac:picMkLst>
            <pc:docMk/>
            <pc:sldMk cId="3743478049" sldId="321"/>
            <ac:picMk id="6" creationId="{0D406D06-DDBC-7707-0FDF-88D8B8778CD2}"/>
          </ac:picMkLst>
        </pc:picChg>
      </pc:sldChg>
    </pc:docChg>
  </pc:docChgLst>
  <pc:docChgLst>
    <pc:chgData name="Kredel, Ralf (ISPW)" userId="7d79eab3-2c23-40d0-a5da-72f3747f24e8" providerId="ADAL" clId="{384E0152-6F33-47D5-8901-A3D41DED6D69}"/>
    <pc:docChg chg="delSld modSld">
      <pc:chgData name="Kredel, Ralf (ISPW)" userId="7d79eab3-2c23-40d0-a5da-72f3747f24e8" providerId="ADAL" clId="{384E0152-6F33-47D5-8901-A3D41DED6D69}" dt="2023-09-19T11:20:28.298" v="19" actId="2696"/>
      <pc:docMkLst>
        <pc:docMk/>
      </pc:docMkLst>
      <pc:sldChg chg="modNotesTx">
        <pc:chgData name="Kredel, Ralf (ISPW)" userId="7d79eab3-2c23-40d0-a5da-72f3747f24e8" providerId="ADAL" clId="{384E0152-6F33-47D5-8901-A3D41DED6D69}" dt="2023-09-19T11:19:06.553" v="5" actId="6549"/>
        <pc:sldMkLst>
          <pc:docMk/>
          <pc:sldMk cId="0" sldId="270"/>
        </pc:sldMkLst>
      </pc:sldChg>
      <pc:sldChg chg="modNotesTx">
        <pc:chgData name="Kredel, Ralf (ISPW)" userId="7d79eab3-2c23-40d0-a5da-72f3747f24e8" providerId="ADAL" clId="{384E0152-6F33-47D5-8901-A3D41DED6D69}" dt="2023-09-19T11:18:40.670" v="1" actId="6549"/>
        <pc:sldMkLst>
          <pc:docMk/>
          <pc:sldMk cId="1126532277" sldId="274"/>
        </pc:sldMkLst>
      </pc:sldChg>
      <pc:sldChg chg="modNotesTx">
        <pc:chgData name="Kredel, Ralf (ISPW)" userId="7d79eab3-2c23-40d0-a5da-72f3747f24e8" providerId="ADAL" clId="{384E0152-6F33-47D5-8901-A3D41DED6D69}" dt="2023-09-19T11:18:47.456" v="2" actId="6549"/>
        <pc:sldMkLst>
          <pc:docMk/>
          <pc:sldMk cId="3495210515" sldId="275"/>
        </pc:sldMkLst>
      </pc:sldChg>
      <pc:sldChg chg="modNotesTx">
        <pc:chgData name="Kredel, Ralf (ISPW)" userId="7d79eab3-2c23-40d0-a5da-72f3747f24e8" providerId="ADAL" clId="{384E0152-6F33-47D5-8901-A3D41DED6D69}" dt="2023-09-19T11:18:51.650" v="3" actId="6549"/>
        <pc:sldMkLst>
          <pc:docMk/>
          <pc:sldMk cId="1714611474" sldId="277"/>
        </pc:sldMkLst>
      </pc:sldChg>
      <pc:sldChg chg="modNotesTx">
        <pc:chgData name="Kredel, Ralf (ISPW)" userId="7d79eab3-2c23-40d0-a5da-72f3747f24e8" providerId="ADAL" clId="{384E0152-6F33-47D5-8901-A3D41DED6D69}" dt="2023-09-19T11:18:37.061" v="0" actId="20577"/>
        <pc:sldMkLst>
          <pc:docMk/>
          <pc:sldMk cId="3038831849" sldId="278"/>
        </pc:sldMkLst>
      </pc:sldChg>
      <pc:sldChg chg="del">
        <pc:chgData name="Kredel, Ralf (ISPW)" userId="7d79eab3-2c23-40d0-a5da-72f3747f24e8" providerId="ADAL" clId="{384E0152-6F33-47D5-8901-A3D41DED6D69}" dt="2023-09-19T11:20:28.298" v="19" actId="2696"/>
        <pc:sldMkLst>
          <pc:docMk/>
          <pc:sldMk cId="2342746680" sldId="281"/>
        </pc:sldMkLst>
      </pc:sldChg>
      <pc:sldChg chg="modNotesTx">
        <pc:chgData name="Kredel, Ralf (ISPW)" userId="7d79eab3-2c23-40d0-a5da-72f3747f24e8" providerId="ADAL" clId="{384E0152-6F33-47D5-8901-A3D41DED6D69}" dt="2023-09-19T11:18:59.606" v="4" actId="6549"/>
        <pc:sldMkLst>
          <pc:docMk/>
          <pc:sldMk cId="1458059774" sldId="288"/>
        </pc:sldMkLst>
      </pc:sldChg>
      <pc:sldChg chg="del">
        <pc:chgData name="Kredel, Ralf (ISPW)" userId="7d79eab3-2c23-40d0-a5da-72f3747f24e8" providerId="ADAL" clId="{384E0152-6F33-47D5-8901-A3D41DED6D69}" dt="2023-09-19T11:20:28.298" v="19" actId="2696"/>
        <pc:sldMkLst>
          <pc:docMk/>
          <pc:sldMk cId="366310365" sldId="289"/>
        </pc:sldMkLst>
      </pc:sldChg>
      <pc:sldChg chg="del modNotesTx">
        <pc:chgData name="Kredel, Ralf (ISPW)" userId="7d79eab3-2c23-40d0-a5da-72f3747f24e8" providerId="ADAL" clId="{384E0152-6F33-47D5-8901-A3D41DED6D69}" dt="2023-09-19T11:20:28.298" v="19" actId="2696"/>
        <pc:sldMkLst>
          <pc:docMk/>
          <pc:sldMk cId="4170504938" sldId="290"/>
        </pc:sldMkLst>
      </pc:sldChg>
      <pc:sldChg chg="del modNotesTx">
        <pc:chgData name="Kredel, Ralf (ISPW)" userId="7d79eab3-2c23-40d0-a5da-72f3747f24e8" providerId="ADAL" clId="{384E0152-6F33-47D5-8901-A3D41DED6D69}" dt="2023-09-19T11:20:28.298" v="19" actId="2696"/>
        <pc:sldMkLst>
          <pc:docMk/>
          <pc:sldMk cId="2784378194" sldId="291"/>
        </pc:sldMkLst>
      </pc:sldChg>
      <pc:sldChg chg="del modNotesTx">
        <pc:chgData name="Kredel, Ralf (ISPW)" userId="7d79eab3-2c23-40d0-a5da-72f3747f24e8" providerId="ADAL" clId="{384E0152-6F33-47D5-8901-A3D41DED6D69}" dt="2023-09-19T11:20:28.298" v="19" actId="2696"/>
        <pc:sldMkLst>
          <pc:docMk/>
          <pc:sldMk cId="4272920480" sldId="292"/>
        </pc:sldMkLst>
      </pc:sldChg>
      <pc:sldChg chg="del modNotesTx">
        <pc:chgData name="Kredel, Ralf (ISPW)" userId="7d79eab3-2c23-40d0-a5da-72f3747f24e8" providerId="ADAL" clId="{384E0152-6F33-47D5-8901-A3D41DED6D69}" dt="2023-09-19T11:20:28.298" v="19" actId="2696"/>
        <pc:sldMkLst>
          <pc:docMk/>
          <pc:sldMk cId="201884684" sldId="293"/>
        </pc:sldMkLst>
      </pc:sldChg>
      <pc:sldChg chg="del modNotesTx">
        <pc:chgData name="Kredel, Ralf (ISPW)" userId="7d79eab3-2c23-40d0-a5da-72f3747f24e8" providerId="ADAL" clId="{384E0152-6F33-47D5-8901-A3D41DED6D69}" dt="2023-09-19T11:20:28.298" v="19" actId="2696"/>
        <pc:sldMkLst>
          <pc:docMk/>
          <pc:sldMk cId="3066135536" sldId="294"/>
        </pc:sldMkLst>
      </pc:sldChg>
      <pc:sldChg chg="del modNotesTx">
        <pc:chgData name="Kredel, Ralf (ISPW)" userId="7d79eab3-2c23-40d0-a5da-72f3747f24e8" providerId="ADAL" clId="{384E0152-6F33-47D5-8901-A3D41DED6D69}" dt="2023-09-19T11:20:28.298" v="19" actId="2696"/>
        <pc:sldMkLst>
          <pc:docMk/>
          <pc:sldMk cId="461958368" sldId="295"/>
        </pc:sldMkLst>
      </pc:sldChg>
      <pc:sldChg chg="modSp mod">
        <pc:chgData name="Kredel, Ralf (ISPW)" userId="7d79eab3-2c23-40d0-a5da-72f3747f24e8" providerId="ADAL" clId="{384E0152-6F33-47D5-8901-A3D41DED6D69}" dt="2023-09-19T11:20:19.470" v="18" actId="20577"/>
        <pc:sldMkLst>
          <pc:docMk/>
          <pc:sldMk cId="3514262540" sldId="297"/>
        </pc:sldMkLst>
        <pc:spChg chg="mod">
          <ac:chgData name="Kredel, Ralf (ISPW)" userId="7d79eab3-2c23-40d0-a5da-72f3747f24e8" providerId="ADAL" clId="{384E0152-6F33-47D5-8901-A3D41DED6D69}" dt="2023-09-19T11:20:19.470" v="18" actId="20577"/>
          <ac:spMkLst>
            <pc:docMk/>
            <pc:sldMk cId="3514262540" sldId="297"/>
            <ac:spMk id="3" creationId="{827E2FD2-372F-4CEC-8AD6-64DC5A40BEFF}"/>
          </ac:spMkLst>
        </pc:spChg>
      </pc:sldChg>
      <pc:sldChg chg="del">
        <pc:chgData name="Kredel, Ralf (ISPW)" userId="7d79eab3-2c23-40d0-a5da-72f3747f24e8" providerId="ADAL" clId="{384E0152-6F33-47D5-8901-A3D41DED6D69}" dt="2023-09-19T11:20:28.298" v="19" actId="2696"/>
        <pc:sldMkLst>
          <pc:docMk/>
          <pc:sldMk cId="4221477351" sldId="298"/>
        </pc:sldMkLst>
      </pc:sldChg>
      <pc:sldChg chg="del">
        <pc:chgData name="Kredel, Ralf (ISPW)" userId="7d79eab3-2c23-40d0-a5da-72f3747f24e8" providerId="ADAL" clId="{384E0152-6F33-47D5-8901-A3D41DED6D69}" dt="2023-09-19T11:20:28.298" v="19" actId="2696"/>
        <pc:sldMkLst>
          <pc:docMk/>
          <pc:sldMk cId="136910545" sldId="300"/>
        </pc:sldMkLst>
      </pc:sldChg>
      <pc:sldChg chg="del">
        <pc:chgData name="Kredel, Ralf (ISPW)" userId="7d79eab3-2c23-40d0-a5da-72f3747f24e8" providerId="ADAL" clId="{384E0152-6F33-47D5-8901-A3D41DED6D69}" dt="2023-09-19T11:20:28.298" v="19" actId="2696"/>
        <pc:sldMkLst>
          <pc:docMk/>
          <pc:sldMk cId="3913893638" sldId="301"/>
        </pc:sldMkLst>
      </pc:sldChg>
      <pc:sldChg chg="del modNotesTx">
        <pc:chgData name="Kredel, Ralf (ISPW)" userId="7d79eab3-2c23-40d0-a5da-72f3747f24e8" providerId="ADAL" clId="{384E0152-6F33-47D5-8901-A3D41DED6D69}" dt="2023-09-19T11:20:28.298" v="19" actId="2696"/>
        <pc:sldMkLst>
          <pc:docMk/>
          <pc:sldMk cId="1953868456" sldId="302"/>
        </pc:sldMkLst>
      </pc:sldChg>
      <pc:sldChg chg="del modNotesTx">
        <pc:chgData name="Kredel, Ralf (ISPW)" userId="7d79eab3-2c23-40d0-a5da-72f3747f24e8" providerId="ADAL" clId="{384E0152-6F33-47D5-8901-A3D41DED6D69}" dt="2023-09-19T11:20:28.298" v="19" actId="2696"/>
        <pc:sldMkLst>
          <pc:docMk/>
          <pc:sldMk cId="1083341631" sldId="303"/>
        </pc:sldMkLst>
      </pc:sldChg>
      <pc:sldChg chg="del">
        <pc:chgData name="Kredel, Ralf (ISPW)" userId="7d79eab3-2c23-40d0-a5da-72f3747f24e8" providerId="ADAL" clId="{384E0152-6F33-47D5-8901-A3D41DED6D69}" dt="2023-09-19T11:20:28.298" v="19" actId="2696"/>
        <pc:sldMkLst>
          <pc:docMk/>
          <pc:sldMk cId="1975488298" sldId="305"/>
        </pc:sldMkLst>
      </pc:sldChg>
      <pc:sldChg chg="del">
        <pc:chgData name="Kredel, Ralf (ISPW)" userId="7d79eab3-2c23-40d0-a5da-72f3747f24e8" providerId="ADAL" clId="{384E0152-6F33-47D5-8901-A3D41DED6D69}" dt="2023-09-19T11:20:28.298" v="19" actId="2696"/>
        <pc:sldMkLst>
          <pc:docMk/>
          <pc:sldMk cId="145264414" sldId="306"/>
        </pc:sldMkLst>
      </pc:sldChg>
      <pc:sldChg chg="del">
        <pc:chgData name="Kredel, Ralf (ISPW)" userId="7d79eab3-2c23-40d0-a5da-72f3747f24e8" providerId="ADAL" clId="{384E0152-6F33-47D5-8901-A3D41DED6D69}" dt="2023-09-19T11:20:28.298" v="19" actId="2696"/>
        <pc:sldMkLst>
          <pc:docMk/>
          <pc:sldMk cId="2749404877" sldId="307"/>
        </pc:sldMkLst>
      </pc:sldChg>
      <pc:sldChg chg="del">
        <pc:chgData name="Kredel, Ralf (ISPW)" userId="7d79eab3-2c23-40d0-a5da-72f3747f24e8" providerId="ADAL" clId="{384E0152-6F33-47D5-8901-A3D41DED6D69}" dt="2023-09-19T11:20:28.298" v="19" actId="2696"/>
        <pc:sldMkLst>
          <pc:docMk/>
          <pc:sldMk cId="409213200" sldId="308"/>
        </pc:sldMkLst>
      </pc:sldChg>
      <pc:sldChg chg="modNotesTx">
        <pc:chgData name="Kredel, Ralf (ISPW)" userId="7d79eab3-2c23-40d0-a5da-72f3747f24e8" providerId="ADAL" clId="{384E0152-6F33-47D5-8901-A3D41DED6D69}" dt="2023-09-19T11:19:15.085" v="6" actId="6549"/>
        <pc:sldMkLst>
          <pc:docMk/>
          <pc:sldMk cId="2966685656" sldId="318"/>
        </pc:sldMkLst>
      </pc:sldChg>
      <pc:sldChg chg="del">
        <pc:chgData name="Kredel, Ralf (ISPW)" userId="7d79eab3-2c23-40d0-a5da-72f3747f24e8" providerId="ADAL" clId="{384E0152-6F33-47D5-8901-A3D41DED6D69}" dt="2023-09-19T11:20:28.298" v="19" actId="2696"/>
        <pc:sldMkLst>
          <pc:docMk/>
          <pc:sldMk cId="765198070" sldId="320"/>
        </pc:sldMkLst>
      </pc:sldChg>
      <pc:sldMasterChg chg="delSldLayout">
        <pc:chgData name="Kredel, Ralf (ISPW)" userId="7d79eab3-2c23-40d0-a5da-72f3747f24e8" providerId="ADAL" clId="{384E0152-6F33-47D5-8901-A3D41DED6D69}" dt="2023-09-19T11:20:28.298" v="19" actId="2696"/>
        <pc:sldMasterMkLst>
          <pc:docMk/>
          <pc:sldMasterMk cId="0" sldId="2147483659"/>
        </pc:sldMasterMkLst>
        <pc:sldLayoutChg chg="del">
          <pc:chgData name="Kredel, Ralf (ISPW)" userId="7d79eab3-2c23-40d0-a5da-72f3747f24e8" providerId="ADAL" clId="{384E0152-6F33-47D5-8901-A3D41DED6D69}" dt="2023-09-19T11:20:28.298" v="19" actId="2696"/>
          <pc:sldLayoutMkLst>
            <pc:docMk/>
            <pc:sldMasterMk cId="0" sldId="2147483659"/>
            <pc:sldLayoutMk cId="0" sldId="2147483655"/>
          </pc:sldLayoutMkLst>
        </pc:sldLayoutChg>
      </pc:sldMasterChg>
    </pc:docChg>
  </pc:docChgLst>
  <pc:docChgLst>
    <pc:chgData name="Kredel, Ralf (ISPW)" userId="7d79eab3-2c23-40d0-a5da-72f3747f24e8" providerId="ADAL" clId="{0C456DE2-0F98-44B4-A0B4-E5FBB0866723}"/>
    <pc:docChg chg="modSld">
      <pc:chgData name="Kredel, Ralf (ISPW)" userId="7d79eab3-2c23-40d0-a5da-72f3747f24e8" providerId="ADAL" clId="{0C456DE2-0F98-44B4-A0B4-E5FBB0866723}" dt="2024-09-12T15:00:15.745" v="39" actId="20577"/>
      <pc:docMkLst>
        <pc:docMk/>
      </pc:docMkLst>
      <pc:sldChg chg="modSp mod">
        <pc:chgData name="Kredel, Ralf (ISPW)" userId="7d79eab3-2c23-40d0-a5da-72f3747f24e8" providerId="ADAL" clId="{0C456DE2-0F98-44B4-A0B4-E5FBB0866723}" dt="2024-09-12T15:00:15.745" v="39" actId="20577"/>
        <pc:sldMkLst>
          <pc:docMk/>
          <pc:sldMk cId="3514262540" sldId="297"/>
        </pc:sldMkLst>
        <pc:spChg chg="mod">
          <ac:chgData name="Kredel, Ralf (ISPW)" userId="7d79eab3-2c23-40d0-a5da-72f3747f24e8" providerId="ADAL" clId="{0C456DE2-0F98-44B4-A0B4-E5FBB0866723}" dt="2024-09-12T15:00:15.745" v="39" actId="20577"/>
          <ac:spMkLst>
            <pc:docMk/>
            <pc:sldMk cId="3514262540" sldId="297"/>
            <ac:spMk id="3" creationId="{827E2FD2-372F-4CEC-8AD6-64DC5A40BEFF}"/>
          </ac:spMkLst>
        </pc:spChg>
      </pc:sldChg>
      <pc:sldChg chg="modSp mod">
        <pc:chgData name="Kredel, Ralf (ISPW)" userId="7d79eab3-2c23-40d0-a5da-72f3747f24e8" providerId="ADAL" clId="{0C456DE2-0F98-44B4-A0B4-E5FBB0866723}" dt="2024-09-12T14:59:11.463" v="14" actId="20577"/>
        <pc:sldMkLst>
          <pc:docMk/>
          <pc:sldMk cId="2175101193" sldId="319"/>
        </pc:sldMkLst>
        <pc:spChg chg="mod">
          <ac:chgData name="Kredel, Ralf (ISPW)" userId="7d79eab3-2c23-40d0-a5da-72f3747f24e8" providerId="ADAL" clId="{0C456DE2-0F98-44B4-A0B4-E5FBB0866723}" dt="2024-09-12T14:59:11.463" v="14" actId="20577"/>
          <ac:spMkLst>
            <pc:docMk/>
            <pc:sldMk cId="2175101193" sldId="319"/>
            <ac:spMk id="9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9872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47470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edb3066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edb3066c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edb3066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edb3066c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0286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edb3066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edb3066c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27223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edb3066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edb3066c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333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edb3066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edb3066c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629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edb3066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edb3066c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537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edb3066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edb3066c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Zahl entspricht nun der sich ändernden Variable </a:t>
            </a:r>
            <a:r>
              <a:rPr lang="de-CH" b="1" dirty="0"/>
              <a:t>i</a:t>
            </a:r>
            <a:endParaRPr b="1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edb3066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edb3066c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0987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eba719ae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eba719ae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edb3066c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edb3066c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edb3066c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edb3066c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264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edb3066c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edb3066c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1362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23859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3571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edaf6fc34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edaf6fc34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601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edaf6fc34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edaf6fc34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780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eba719ae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eba719ae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845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daf6fc3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daf6fc3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edaf6fc3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edaf6fc3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edaf6fc34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edaf6fc34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edaf6fc34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edaf6fc34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5" name="Picture 2" descr="Bildergebnis fÃ¼r unibe logo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080" y="0"/>
            <a:ext cx="576919" cy="44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ermaid.js.org/syntax/flowchart.html" TargetMode="External"/><Relationship Id="rId2" Type="http://schemas.openxmlformats.org/officeDocument/2006/relationships/hyperlink" Target="https://mermaid.live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software.com/src/ranking-the-top-5-code-editors-2019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de-de/training/paths/beginner-python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de-de/training/paths/beginner-python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sr-2024.github.io/programming_basic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xfBWk4nw440?feature=oembed" TargetMode="External"/><Relationship Id="rId5" Type="http://schemas.openxmlformats.org/officeDocument/2006/relationships/image" Target="../media/image5.jpeg"/><Relationship Id="rId4" Type="http://schemas.openxmlformats.org/officeDocument/2006/relationships/hyperlink" Target="https://www.youtube.com/watch?v=xfBWk4nw44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Algorithmu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Computerprogram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Programming Basics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666040-FAE5-4847-BC4A-48D1D48D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de-CH" dirty="0"/>
              <a:t>… und anschliessend dem Gegenüber nur mit Worten eine Anleitung zum zeichnen der Figur geben (3’):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F23F16-650D-4CAE-B747-88781D2DC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 2er Gruppen, nur 1. Person darf schauen…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8FEAC94-2476-4B7C-9156-E91503C61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" t="1879" r="5763" b="5017"/>
          <a:stretch/>
        </p:blipFill>
        <p:spPr>
          <a:xfrm>
            <a:off x="3973748" y="1777037"/>
            <a:ext cx="2908570" cy="2786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A9E36AE-615D-454C-A024-EA123C2AC373}"/>
              </a:ext>
            </a:extLst>
          </p:cNvPr>
          <p:cNvSpPr txBox="1"/>
          <p:nvPr/>
        </p:nvSpPr>
        <p:spPr>
          <a:xfrm>
            <a:off x="491247" y="2135221"/>
            <a:ext cx="3054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Folgende Begriffe dürfen </a:t>
            </a:r>
            <a:r>
              <a:rPr lang="de-CH" dirty="0">
                <a:solidFill>
                  <a:srgbClr val="FF0000"/>
                </a:solidFill>
              </a:rPr>
              <a:t>NICHT</a:t>
            </a:r>
            <a:r>
              <a:rPr lang="de-CH" dirty="0"/>
              <a:t> verwendet werden:</a:t>
            </a:r>
          </a:p>
          <a:p>
            <a:pPr marL="285750" indent="-285750">
              <a:buFontTx/>
              <a:buChar char="-"/>
            </a:pPr>
            <a:r>
              <a:rPr lang="de-CH" b="1" dirty="0"/>
              <a:t>Dreieck</a:t>
            </a:r>
          </a:p>
          <a:p>
            <a:pPr marL="285750" indent="-285750">
              <a:buFontTx/>
              <a:buChar char="-"/>
            </a:pPr>
            <a:r>
              <a:rPr lang="de-CH" b="1" dirty="0"/>
              <a:t>Diagonale</a:t>
            </a:r>
          </a:p>
        </p:txBody>
      </p:sp>
    </p:spTree>
    <p:extLst>
      <p:ext uri="{BB962C8B-B14F-4D97-AF65-F5344CB8AC3E}">
        <p14:creationId xmlns:p14="http://schemas.microsoft.com/office/powerpoint/2010/main" val="303883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BBFFA67-FE64-466A-B1CF-92E200AAB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54" y="344003"/>
            <a:ext cx="6065197" cy="4543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532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Beispiel</a:t>
            </a:r>
            <a:endParaRPr dirty="0"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138" y="797416"/>
            <a:ext cx="5184427" cy="4067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Programmablaufplan - </a:t>
            </a:r>
            <a:r>
              <a:rPr lang="de-CH" dirty="0"/>
              <a:t>UML</a:t>
            </a:r>
            <a:endParaRPr dirty="0"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6710100" y="2347175"/>
            <a:ext cx="2122200" cy="572700"/>
          </a:xfrm>
          <a:prstGeom prst="parallelogram">
            <a:avLst>
              <a:gd name="adj" fmla="val 6356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Ein-/Ausgabe</a:t>
            </a: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6710100" y="3129075"/>
            <a:ext cx="2122200" cy="6579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Verzweigung</a:t>
            </a:r>
            <a:endParaRPr sz="1200"/>
          </a:p>
        </p:txBody>
      </p:sp>
      <p:sp>
        <p:nvSpPr>
          <p:cNvPr id="123" name="Google Shape;123;p22"/>
          <p:cNvSpPr/>
          <p:nvPr/>
        </p:nvSpPr>
        <p:spPr>
          <a:xfrm>
            <a:off x="6940375" y="3996175"/>
            <a:ext cx="16617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Aktion (Operation)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354244" cy="3416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5" name="Google Shape;125;p22"/>
          <p:cNvSpPr/>
          <p:nvPr/>
        </p:nvSpPr>
        <p:spPr>
          <a:xfrm>
            <a:off x="6940375" y="1441100"/>
            <a:ext cx="1661700" cy="4827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Start/Stop/Error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5210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Programmablaufplan - </a:t>
            </a:r>
            <a:r>
              <a:rPr lang="de-CH" dirty="0"/>
              <a:t>UML</a:t>
            </a:r>
            <a:endParaRPr dirty="0"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6710100" y="2347175"/>
            <a:ext cx="2122200" cy="572700"/>
          </a:xfrm>
          <a:prstGeom prst="parallelogram">
            <a:avLst>
              <a:gd name="adj" fmla="val 6356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Ein-/Ausgabe</a:t>
            </a: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6710100" y="3129075"/>
            <a:ext cx="2122200" cy="6579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Verzweigung</a:t>
            </a:r>
            <a:endParaRPr sz="1200"/>
          </a:p>
        </p:txBody>
      </p:sp>
      <p:sp>
        <p:nvSpPr>
          <p:cNvPr id="123" name="Google Shape;123;p22"/>
          <p:cNvSpPr/>
          <p:nvPr/>
        </p:nvSpPr>
        <p:spPr>
          <a:xfrm>
            <a:off x="6940375" y="3996175"/>
            <a:ext cx="16617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Aktion (Operation)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354244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/>
          <p:nvPr/>
        </p:nvSpPr>
        <p:spPr>
          <a:xfrm>
            <a:off x="6940375" y="1441100"/>
            <a:ext cx="1661700" cy="4827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Start/Stop/Error</a:t>
            </a:r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130808-AEF6-4863-9515-814D5054B2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61" r="9259"/>
          <a:stretch/>
        </p:blipFill>
        <p:spPr>
          <a:xfrm rot="20076869">
            <a:off x="1868905" y="699027"/>
            <a:ext cx="5296415" cy="3653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4611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311700" y="237400"/>
            <a:ext cx="4483500" cy="43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CH" dirty="0"/>
              <a:t>Formalisierung eines Problems mit UML</a:t>
            </a:r>
            <a:endParaRPr dirty="0"/>
          </a:p>
        </p:txBody>
      </p:sp>
      <p:graphicFrame>
        <p:nvGraphicFramePr>
          <p:cNvPr id="5" name="Google Shape;138;p24">
            <a:extLst>
              <a:ext uri="{FF2B5EF4-FFF2-40B4-BE49-F238E27FC236}">
                <a16:creationId xmlns:a16="http://schemas.microsoft.com/office/drawing/2014/main" id="{4549F15C-EB00-45AB-B2E1-BD79076346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7800248"/>
              </p:ext>
            </p:extLst>
          </p:nvPr>
        </p:nvGraphicFramePr>
        <p:xfrm>
          <a:off x="2787600" y="1312169"/>
          <a:ext cx="3112325" cy="2926050"/>
        </p:xfrm>
        <a:graphic>
          <a:graphicData uri="http://schemas.openxmlformats.org/drawingml/2006/table">
            <a:tbl>
              <a:tblPr>
                <a:noFill/>
                <a:tableStyleId>{395F2D8D-C5FE-4EA5-ABEF-0A92BC44D552}</a:tableStyleId>
              </a:tblPr>
              <a:tblGrid>
                <a:gridCol w="311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   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   *   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   *   *   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92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311700" y="237400"/>
            <a:ext cx="4483500" cy="43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CH" b="1" dirty="0"/>
              <a:t>Schritt 1</a:t>
            </a:r>
            <a:r>
              <a:rPr lang="de-CH" dirty="0"/>
              <a:t>: 1 Stern &amp; Neue Zeile ausgeben</a:t>
            </a:r>
            <a:endParaRPr dirty="0"/>
          </a:p>
        </p:txBody>
      </p:sp>
      <p:graphicFrame>
        <p:nvGraphicFramePr>
          <p:cNvPr id="5" name="Google Shape;138;p24">
            <a:extLst>
              <a:ext uri="{FF2B5EF4-FFF2-40B4-BE49-F238E27FC236}">
                <a16:creationId xmlns:a16="http://schemas.microsoft.com/office/drawing/2014/main" id="{4549F15C-EB00-45AB-B2E1-BD79076346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203624"/>
              </p:ext>
            </p:extLst>
          </p:nvPr>
        </p:nvGraphicFramePr>
        <p:xfrm>
          <a:off x="501600" y="1427725"/>
          <a:ext cx="3112325" cy="2926050"/>
        </p:xfrm>
        <a:graphic>
          <a:graphicData uri="http://schemas.openxmlformats.org/drawingml/2006/table">
            <a:tbl>
              <a:tblPr>
                <a:noFill/>
                <a:tableStyleId>{395F2D8D-C5FE-4EA5-ABEF-0A92BC44D552}</a:tableStyleId>
              </a:tblPr>
              <a:tblGrid>
                <a:gridCol w="311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highlight>
                            <a:srgbClr val="00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de-CH" sz="1800" dirty="0">
                          <a:highlight>
                            <a:srgbClr val="00FFFF"/>
                          </a:highlight>
                        </a:rPr>
                        <a:t>↵</a:t>
                      </a:r>
                      <a:endParaRPr lang="de-CH" sz="1800" b="1" dirty="0">
                        <a:highlight>
                          <a:srgbClr val="00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1" dirty="0">
                          <a:highlight>
                            <a:srgbClr val="00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r>
                        <a:rPr lang="de-CH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* </a:t>
                      </a:r>
                      <a:r>
                        <a:rPr lang="de-CH" sz="1800" dirty="0">
                          <a:highlight>
                            <a:srgbClr val="00FFFF"/>
                          </a:highlight>
                        </a:rPr>
                        <a:t>↵</a:t>
                      </a:r>
                      <a:endParaRPr lang="de-CH" sz="1800" b="1" dirty="0">
                        <a:highlight>
                          <a:srgbClr val="00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highlight>
                            <a:srgbClr val="00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*   * </a:t>
                      </a:r>
                      <a:r>
                        <a:rPr lang="de-CH" sz="1800" dirty="0">
                          <a:highlight>
                            <a:srgbClr val="00FFFF"/>
                          </a:highlight>
                        </a:rPr>
                        <a:t>↵</a:t>
                      </a:r>
                      <a:endParaRPr sz="1800" b="1" dirty="0">
                        <a:highlight>
                          <a:srgbClr val="00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highlight>
                            <a:srgbClr val="00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*   *   * </a:t>
                      </a:r>
                      <a:r>
                        <a:rPr lang="de-CH" sz="1800" dirty="0">
                          <a:highlight>
                            <a:srgbClr val="00FFFF"/>
                          </a:highlight>
                        </a:rPr>
                        <a:t>↵</a:t>
                      </a:r>
                      <a:endParaRPr sz="1800" b="1" dirty="0">
                        <a:highlight>
                          <a:srgbClr val="00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highlight>
                            <a:srgbClr val="00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*   *   *   * </a:t>
                      </a:r>
                      <a:r>
                        <a:rPr lang="de-CH" sz="1800" dirty="0">
                          <a:highlight>
                            <a:srgbClr val="00FFFF"/>
                          </a:highlight>
                        </a:rPr>
                        <a:t>↵</a:t>
                      </a:r>
                      <a:endParaRPr sz="1800" b="1" dirty="0">
                        <a:highlight>
                          <a:srgbClr val="00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highlight>
                            <a:srgbClr val="00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*   *   *   *   * </a:t>
                      </a:r>
                      <a:r>
                        <a:rPr lang="de-CH" sz="1800" dirty="0">
                          <a:highlight>
                            <a:srgbClr val="00FFFF"/>
                          </a:highlight>
                        </a:rPr>
                        <a:t>↵</a:t>
                      </a:r>
                      <a:endParaRPr sz="1800" b="1" dirty="0">
                        <a:highlight>
                          <a:srgbClr val="00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highlight>
                            <a:srgbClr val="00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*   *   *   *   *   * </a:t>
                      </a:r>
                      <a:r>
                        <a:rPr lang="de-CH" sz="1800" dirty="0">
                          <a:highlight>
                            <a:srgbClr val="00FFFF"/>
                          </a:highlight>
                        </a:rPr>
                        <a:t>↵</a:t>
                      </a:r>
                      <a:endParaRPr sz="1800" b="1" dirty="0">
                        <a:highlight>
                          <a:srgbClr val="00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highlight>
                            <a:srgbClr val="00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*   *   *   *   *   *   * </a:t>
                      </a:r>
                      <a:r>
                        <a:rPr lang="de-CH" sz="1800" dirty="0">
                          <a:highlight>
                            <a:srgbClr val="00FFFF"/>
                          </a:highlight>
                        </a:rPr>
                        <a:t>↵</a:t>
                      </a:r>
                      <a:endParaRPr sz="1800" b="1" dirty="0">
                        <a:highlight>
                          <a:srgbClr val="00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highlight>
                            <a:srgbClr val="00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*   *   *   *   *   *   *   * </a:t>
                      </a:r>
                      <a:r>
                        <a:rPr lang="de-CH" sz="1800" dirty="0">
                          <a:highlight>
                            <a:srgbClr val="00FFFF"/>
                          </a:highlight>
                        </a:rPr>
                        <a:t>↵</a:t>
                      </a:r>
                      <a:endParaRPr sz="1800" b="1" dirty="0">
                        <a:highlight>
                          <a:srgbClr val="00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highlight>
                            <a:srgbClr val="00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*   *   *   *   *   *   *   *   * </a:t>
                      </a:r>
                      <a:r>
                        <a:rPr lang="de-CH" sz="1800" dirty="0">
                          <a:highlight>
                            <a:srgbClr val="00FFFF"/>
                          </a:highlight>
                        </a:rPr>
                        <a:t>↵</a:t>
                      </a:r>
                      <a:endParaRPr sz="1800" b="1" dirty="0">
                        <a:highlight>
                          <a:srgbClr val="00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049" name="Picture 1">
            <a:extLst>
              <a:ext uri="{FF2B5EF4-FFF2-40B4-BE49-F238E27FC236}">
                <a16:creationId xmlns:a16="http://schemas.microsoft.com/office/drawing/2014/main" id="{5D2B3AFA-74DC-403F-8A3F-9840B4846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69" y="715860"/>
            <a:ext cx="3638531" cy="337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99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311700" y="237400"/>
            <a:ext cx="4483500" cy="43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CH" b="1" dirty="0"/>
              <a:t>Schritt 2</a:t>
            </a:r>
            <a:r>
              <a:rPr lang="de-CH" dirty="0"/>
              <a:t>: Für eine gegebene Zahl ebenso viele Sterne ausgeben</a:t>
            </a:r>
            <a:endParaRPr dirty="0"/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66ECBEBE-2EF6-4EFB-B295-C90E93C2F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884" y="354708"/>
            <a:ext cx="4222116" cy="387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Google Shape;138;p24">
            <a:extLst>
              <a:ext uri="{FF2B5EF4-FFF2-40B4-BE49-F238E27FC236}">
                <a16:creationId xmlns:a16="http://schemas.microsoft.com/office/drawing/2014/main" id="{B4ACFD77-D0D6-4AB6-B1A4-71074215A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8720680"/>
              </p:ext>
            </p:extLst>
          </p:nvPr>
        </p:nvGraphicFramePr>
        <p:xfrm>
          <a:off x="501600" y="1085222"/>
          <a:ext cx="3663442" cy="3268553"/>
        </p:xfrm>
        <a:graphic>
          <a:graphicData uri="http://schemas.openxmlformats.org/drawingml/2006/table">
            <a:tbl>
              <a:tblPr>
                <a:noFill/>
                <a:tableStyleId>{395F2D8D-C5FE-4EA5-ABEF-0A92BC44D552}</a:tableStyleId>
              </a:tblPr>
              <a:tblGrid>
                <a:gridCol w="3663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685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zahl</a:t>
                      </a:r>
                      <a:endParaRPr lang="de" sz="1800" b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1 </a:t>
                      </a:r>
                      <a:r>
                        <a:rPr lang="de" sz="18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de" sz="16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2 </a:t>
                      </a:r>
                      <a:r>
                        <a:rPr lang="de" sz="18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3 </a:t>
                      </a:r>
                      <a:r>
                        <a:rPr lang="de" sz="18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4 </a:t>
                      </a:r>
                      <a:r>
                        <a:rPr lang="de" sz="18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5 </a:t>
                      </a:r>
                      <a:r>
                        <a:rPr lang="de" sz="18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6 </a:t>
                      </a:r>
                      <a:r>
                        <a:rPr lang="de" sz="18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7 </a:t>
                      </a:r>
                      <a:r>
                        <a:rPr lang="de" sz="18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8 </a:t>
                      </a:r>
                      <a:r>
                        <a:rPr lang="de" sz="18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   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9 </a:t>
                      </a:r>
                      <a:r>
                        <a:rPr lang="de" sz="18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   *   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 </a:t>
                      </a:r>
                      <a:r>
                        <a:rPr lang="de" sz="18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   *   *   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26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>
            <a:extLst>
              <a:ext uri="{FF2B5EF4-FFF2-40B4-BE49-F238E27FC236}">
                <a16:creationId xmlns:a16="http://schemas.microsoft.com/office/drawing/2014/main" id="{2E203617-49A5-4703-9E40-D76826BF5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84" y="674587"/>
            <a:ext cx="4077369" cy="378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311700" y="237400"/>
            <a:ext cx="4483500" cy="43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CH" b="1" dirty="0"/>
              <a:t>Schritt 3</a:t>
            </a:r>
            <a:r>
              <a:rPr lang="de-CH" dirty="0"/>
              <a:t>: Zusammensetzen</a:t>
            </a:r>
            <a:endParaRPr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392AF78-B658-43C4-82C0-26FDBB0E9E4D}"/>
              </a:ext>
            </a:extLst>
          </p:cNvPr>
          <p:cNvSpPr/>
          <p:nvPr/>
        </p:nvSpPr>
        <p:spPr>
          <a:xfrm>
            <a:off x="1502229" y="3300884"/>
            <a:ext cx="1597687" cy="487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Geschweifte Klammer links 3">
            <a:extLst>
              <a:ext uri="{FF2B5EF4-FFF2-40B4-BE49-F238E27FC236}">
                <a16:creationId xmlns:a16="http://schemas.microsoft.com/office/drawing/2014/main" id="{7742ACC0-AE3B-4432-AEC9-85974B620E08}"/>
              </a:ext>
            </a:extLst>
          </p:cNvPr>
          <p:cNvSpPr/>
          <p:nvPr/>
        </p:nvSpPr>
        <p:spPr>
          <a:xfrm>
            <a:off x="4481566" y="574700"/>
            <a:ext cx="704914" cy="398800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311096B-8D7D-49CA-9A88-F5E4EF3D7F75}"/>
              </a:ext>
            </a:extLst>
          </p:cNvPr>
          <p:cNvCxnSpPr>
            <a:stCxn id="4" idx="1"/>
            <a:endCxn id="3" idx="3"/>
          </p:cNvCxnSpPr>
          <p:nvPr/>
        </p:nvCxnSpPr>
        <p:spPr>
          <a:xfrm flipH="1">
            <a:off x="3099916" y="2568702"/>
            <a:ext cx="1381650" cy="9758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5" name="Picture 9">
            <a:extLst>
              <a:ext uri="{FF2B5EF4-FFF2-40B4-BE49-F238E27FC236}">
                <a16:creationId xmlns:a16="http://schemas.microsoft.com/office/drawing/2014/main" id="{E8E3FF3E-095B-49B3-AF6A-7545F622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026" y="730412"/>
            <a:ext cx="3653448" cy="335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311700" y="237400"/>
            <a:ext cx="4483500" cy="43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CH" b="1" dirty="0"/>
              <a:t>Schritt 3</a:t>
            </a:r>
            <a:r>
              <a:rPr lang="de-CH" dirty="0"/>
              <a:t>: Zusammensetzen</a:t>
            </a:r>
            <a:endParaRPr dirty="0"/>
          </a:p>
        </p:txBody>
      </p:sp>
      <p:graphicFrame>
        <p:nvGraphicFramePr>
          <p:cNvPr id="5" name="Google Shape;138;p24">
            <a:extLst>
              <a:ext uri="{FF2B5EF4-FFF2-40B4-BE49-F238E27FC236}">
                <a16:creationId xmlns:a16="http://schemas.microsoft.com/office/drawing/2014/main" id="{4549F15C-EB00-45AB-B2E1-BD7907634690}"/>
              </a:ext>
            </a:extLst>
          </p:cNvPr>
          <p:cNvGraphicFramePr/>
          <p:nvPr/>
        </p:nvGraphicFramePr>
        <p:xfrm>
          <a:off x="501600" y="1427725"/>
          <a:ext cx="3112325" cy="2926050"/>
        </p:xfrm>
        <a:graphic>
          <a:graphicData uri="http://schemas.openxmlformats.org/drawingml/2006/table">
            <a:tbl>
              <a:tblPr>
                <a:noFill/>
                <a:tableStyleId>{395F2D8D-C5FE-4EA5-ABEF-0A92BC44D552}</a:tableStyleId>
              </a:tblPr>
              <a:tblGrid>
                <a:gridCol w="311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   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   *   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  *   *   *   *   *   *   *   *   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104" name="Picture 8">
            <a:extLst>
              <a:ext uri="{FF2B5EF4-FFF2-40B4-BE49-F238E27FC236}">
                <a16:creationId xmlns:a16="http://schemas.microsoft.com/office/drawing/2014/main" id="{3FCE0C06-0160-44B8-826B-2CD9E25E6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100" y="0"/>
            <a:ext cx="413136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059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will/</a:t>
            </a:r>
            <a:r>
              <a:rPr lang="de-CH" dirty="0" err="1"/>
              <a:t>won’t</a:t>
            </a:r>
            <a:r>
              <a:rPr lang="de-CH" dirty="0"/>
              <a:t> </a:t>
            </a:r>
            <a:r>
              <a:rPr lang="de-CH" dirty="0" err="1"/>
              <a:t>learn</a:t>
            </a:r>
            <a:endParaRPr dirty="0"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78781" cy="378431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dirty="0"/>
              <a:t>Version control (Git and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dirty="0"/>
              <a:t>Documenting with “Separation of Concerns” (Markdown)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dirty="0"/>
              <a:t>Structuring and Describing Problems (UML)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dirty="0"/>
              <a:t>Programming Basics (Python) </a:t>
            </a:r>
          </a:p>
        </p:txBody>
      </p:sp>
      <p:sp>
        <p:nvSpPr>
          <p:cNvPr id="4" name="Google Shape;108;p20">
            <a:extLst>
              <a:ext uri="{FF2B5EF4-FFF2-40B4-BE49-F238E27FC236}">
                <a16:creationId xmlns:a16="http://schemas.microsoft.com/office/drawing/2014/main" id="{5571FCE2-9C96-4093-A79C-360EE3AAA5F0}"/>
              </a:ext>
            </a:extLst>
          </p:cNvPr>
          <p:cNvSpPr txBox="1">
            <a:spLocks/>
          </p:cNvSpPr>
          <p:nvPr/>
        </p:nvSpPr>
        <p:spPr>
          <a:xfrm>
            <a:off x="4958279" y="1152475"/>
            <a:ext cx="3778781" cy="378431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en-GB" dirty="0"/>
              <a:t>Hacking your neighbour’s bank account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en-GB" dirty="0"/>
              <a:t>Programming and solving complex math problems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en-GB" dirty="0"/>
              <a:t>Programming an ego-shooter 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en-GB" dirty="0"/>
              <a:t>Solving the complete data analysis of project X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en-GB" dirty="0"/>
              <a:t>... but after the course, you should have all ingredients for it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311700" y="237400"/>
            <a:ext cx="4064357" cy="43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Passe den Programmablauf so an, dass die folgende Ausgabe erzeugt wird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graphicFrame>
        <p:nvGraphicFramePr>
          <p:cNvPr id="146" name="Google Shape;146;p25"/>
          <p:cNvGraphicFramePr/>
          <p:nvPr/>
        </p:nvGraphicFramePr>
        <p:xfrm>
          <a:off x="501600" y="1427725"/>
          <a:ext cx="3112325" cy="2926050"/>
        </p:xfrm>
        <a:graphic>
          <a:graphicData uri="http://schemas.openxmlformats.org/drawingml/2006/table">
            <a:tbl>
              <a:tblPr>
                <a:noFill/>
                <a:tableStyleId>{395F2D8D-C5FE-4EA5-ABEF-0A92BC44D552}</a:tableStyleId>
              </a:tblPr>
              <a:tblGrid>
                <a:gridCol w="311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*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*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*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*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     *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          *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               *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                    *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                         *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platzhalter 2">
            <a:extLst>
              <a:ext uri="{FF2B5EF4-FFF2-40B4-BE49-F238E27FC236}">
                <a16:creationId xmlns:a16="http://schemas.microsoft.com/office/drawing/2014/main" id="{49181DCE-49AC-4BA0-A296-07640BDCFCA2}"/>
              </a:ext>
            </a:extLst>
          </p:cNvPr>
          <p:cNvSpPr txBox="1">
            <a:spLocks/>
          </p:cNvSpPr>
          <p:nvPr/>
        </p:nvSpPr>
        <p:spPr>
          <a:xfrm>
            <a:off x="5335674" y="237400"/>
            <a:ext cx="3496625" cy="433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de-CH" b="1" dirty="0"/>
              <a:t>Hilfestellung</a:t>
            </a:r>
          </a:p>
          <a:p>
            <a:pPr marL="114300" indent="0">
              <a:buNone/>
            </a:pPr>
            <a:r>
              <a:rPr lang="de-CH" dirty="0"/>
              <a:t>- Identifiziere zuerst das neue Teilproblem und entwirf dafür das UML</a:t>
            </a:r>
          </a:p>
          <a:p>
            <a:pPr marL="114300" indent="0">
              <a:buNone/>
            </a:pPr>
            <a:endParaRPr lang="de-CH" b="1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937317C-A5EA-4BB2-B47E-0AFE185B25C4}"/>
              </a:ext>
            </a:extLst>
          </p:cNvPr>
          <p:cNvCxnSpPr/>
          <p:nvPr/>
        </p:nvCxnSpPr>
        <p:spPr>
          <a:xfrm>
            <a:off x="5114611" y="663191"/>
            <a:ext cx="0" cy="3773156"/>
          </a:xfrm>
          <a:prstGeom prst="line">
            <a:avLst/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Google Shape;138;p24">
            <a:extLst>
              <a:ext uri="{FF2B5EF4-FFF2-40B4-BE49-F238E27FC236}">
                <a16:creationId xmlns:a16="http://schemas.microsoft.com/office/drawing/2014/main" id="{C05AB81B-4DFC-4CBA-811D-884879C71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8932799"/>
              </p:ext>
            </p:extLst>
          </p:nvPr>
        </p:nvGraphicFramePr>
        <p:xfrm>
          <a:off x="5631080" y="1806518"/>
          <a:ext cx="2960261" cy="2547257"/>
        </p:xfrm>
        <a:graphic>
          <a:graphicData uri="http://schemas.openxmlformats.org/drawingml/2006/table">
            <a:tbl>
              <a:tblPr>
                <a:noFill/>
                <a:tableStyleId>{395F2D8D-C5FE-4EA5-ABEF-0A92BC44D552}</a:tableStyleId>
              </a:tblPr>
              <a:tblGrid>
                <a:gridCol w="2960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72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4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zahl</a:t>
                      </a:r>
                      <a:endParaRPr lang="de" sz="1400" b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1 </a:t>
                      </a: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de" sz="12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de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2 </a:t>
                      </a: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   </a:t>
                      </a:r>
                      <a:r>
                        <a:rPr lang="de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*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3 </a:t>
                      </a: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  </a:t>
                      </a:r>
                      <a:r>
                        <a:rPr lang="de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*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4 </a:t>
                      </a: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               </a:t>
                      </a:r>
                      <a:r>
                        <a:rPr lang="de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5 </a:t>
                      </a: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*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6 </a:t>
                      </a: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    *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7 </a:t>
                      </a: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         *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8 </a:t>
                      </a: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              *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9 </a:t>
                      </a: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                   *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 </a:t>
                      </a: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                        *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311700" y="237400"/>
            <a:ext cx="4064357" cy="43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Passe den Programmablauf so an, dass die folgende Ausgabe erzeugt wird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graphicFrame>
        <p:nvGraphicFramePr>
          <p:cNvPr id="146" name="Google Shape;146;p25"/>
          <p:cNvGraphicFramePr/>
          <p:nvPr>
            <p:extLst>
              <p:ext uri="{D42A27DB-BD31-4B8C-83A1-F6EECF244321}">
                <p14:modId xmlns:p14="http://schemas.microsoft.com/office/powerpoint/2010/main" val="834996130"/>
              </p:ext>
            </p:extLst>
          </p:nvPr>
        </p:nvGraphicFramePr>
        <p:xfrm>
          <a:off x="501600" y="1427725"/>
          <a:ext cx="3112325" cy="2926050"/>
        </p:xfrm>
        <a:graphic>
          <a:graphicData uri="http://schemas.openxmlformats.org/drawingml/2006/table">
            <a:tbl>
              <a:tblPr>
                <a:noFill/>
                <a:tableStyleId>{395F2D8D-C5FE-4EA5-ABEF-0A92BC44D552}</a:tableStyleId>
              </a:tblPr>
              <a:tblGrid>
                <a:gridCol w="311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                         *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                    *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               *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          *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     *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*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*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*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*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endParaRPr sz="18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platzhalter 2">
            <a:extLst>
              <a:ext uri="{FF2B5EF4-FFF2-40B4-BE49-F238E27FC236}">
                <a16:creationId xmlns:a16="http://schemas.microsoft.com/office/drawing/2014/main" id="{49181DCE-49AC-4BA0-A296-07640BDCFCA2}"/>
              </a:ext>
            </a:extLst>
          </p:cNvPr>
          <p:cNvSpPr txBox="1">
            <a:spLocks/>
          </p:cNvSpPr>
          <p:nvPr/>
        </p:nvSpPr>
        <p:spPr>
          <a:xfrm>
            <a:off x="5335674" y="237400"/>
            <a:ext cx="3496625" cy="433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de-CH" b="1" dirty="0"/>
              <a:t>Hilfestellung</a:t>
            </a:r>
          </a:p>
          <a:p>
            <a:pPr marL="114300" indent="0">
              <a:buNone/>
            </a:pPr>
            <a:r>
              <a:rPr lang="de-CH" dirty="0"/>
              <a:t>- Identifiziere zuerst das neue Teilproblem und entwirf dafür das UML</a:t>
            </a:r>
          </a:p>
          <a:p>
            <a:pPr marL="114300" indent="0">
              <a:buNone/>
            </a:pPr>
            <a:endParaRPr lang="de-CH" b="1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937317C-A5EA-4BB2-B47E-0AFE185B25C4}"/>
              </a:ext>
            </a:extLst>
          </p:cNvPr>
          <p:cNvCxnSpPr/>
          <p:nvPr/>
        </p:nvCxnSpPr>
        <p:spPr>
          <a:xfrm>
            <a:off x="5114611" y="663191"/>
            <a:ext cx="0" cy="3773156"/>
          </a:xfrm>
          <a:prstGeom prst="line">
            <a:avLst/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Google Shape;138;p24">
            <a:extLst>
              <a:ext uri="{FF2B5EF4-FFF2-40B4-BE49-F238E27FC236}">
                <a16:creationId xmlns:a16="http://schemas.microsoft.com/office/drawing/2014/main" id="{C05AB81B-4DFC-4CBA-811D-884879C71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25621"/>
              </p:ext>
            </p:extLst>
          </p:nvPr>
        </p:nvGraphicFramePr>
        <p:xfrm>
          <a:off x="5631080" y="1806518"/>
          <a:ext cx="2960261" cy="2547257"/>
        </p:xfrm>
        <a:graphic>
          <a:graphicData uri="http://schemas.openxmlformats.org/drawingml/2006/table">
            <a:tbl>
              <a:tblPr>
                <a:noFill/>
                <a:tableStyleId>{395F2D8D-C5FE-4EA5-ABEF-0A92BC44D552}</a:tableStyleId>
              </a:tblPr>
              <a:tblGrid>
                <a:gridCol w="2960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72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4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zahl</a:t>
                      </a:r>
                      <a:endParaRPr lang="de" sz="1400" b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1 </a:t>
                      </a: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de" sz="12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                                                     </a:t>
                      </a:r>
                      <a:r>
                        <a:rPr lang="de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2 </a:t>
                      </a: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   </a:t>
                      </a:r>
                      <a:r>
                        <a:rPr lang="de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                 *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3 </a:t>
                      </a: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  </a:t>
                      </a:r>
                      <a:r>
                        <a:rPr lang="de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             *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4 </a:t>
                      </a: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                              </a:t>
                      </a:r>
                      <a:r>
                        <a:rPr lang="de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5 </a:t>
                      </a: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    *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6 </a:t>
                      </a: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*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7 </a:t>
                      </a: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*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8 </a:t>
                      </a: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*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9 </a:t>
                      </a: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*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 </a:t>
                      </a:r>
                      <a:r>
                        <a:rPr lang="de" sz="1400" b="0" dirty="0"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de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808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7">
            <a:extLst>
              <a:ext uri="{FF2B5EF4-FFF2-40B4-BE49-F238E27FC236}">
                <a16:creationId xmlns:a16="http://schemas.microsoft.com/office/drawing/2014/main" id="{FB8775C2-B458-4015-9C8B-C600F8BAC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967"/>
            <a:ext cx="375483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1169689-2B02-4AF3-B9FD-AD73FEE2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834" y="1"/>
            <a:ext cx="436316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0096B2-806E-4679-A9B2-52430E4D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Zeichne ein UML für eines der folgenden Objekte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744B40-A909-464C-940D-29191CAE6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1" y="1716026"/>
            <a:ext cx="2105040" cy="1990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79192A-168C-4A6B-95D2-CCA85E78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05" y="1657589"/>
            <a:ext cx="1991852" cy="1991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C66CB7C-2645-45AD-95F2-EBCA0B40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954" y="1716026"/>
            <a:ext cx="2346573" cy="1990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5804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E836E-2F56-BBCB-04FA-F2FA64EC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Mermaid.live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1A1DB1-C0B0-8A1A-15D9-26E983226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2"/>
              </a:rPr>
              <a:t>https://mermaid.live/</a:t>
            </a:r>
            <a:endParaRPr lang="de-CH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  <a:hlinkClick r:id="rId3"/>
            </a:endParaRPr>
          </a:p>
          <a:p>
            <a:endParaRPr lang="de-CH" dirty="0">
              <a:solidFill>
                <a:srgbClr val="000000"/>
              </a:solidFill>
              <a:latin typeface="Consolas" panose="020B0609020204030204" pitchFamily="49" charset="0"/>
              <a:hlinkClick r:id="rId3"/>
            </a:endParaRPr>
          </a:p>
          <a:p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  <a:hlinkClick r:id="rId3"/>
            </a:endParaRPr>
          </a:p>
          <a:p>
            <a:endParaRPr lang="de-CH" dirty="0">
              <a:solidFill>
                <a:srgbClr val="000000"/>
              </a:solidFill>
              <a:latin typeface="Consolas" panose="020B0609020204030204" pitchFamily="49" charset="0"/>
              <a:hlinkClick r:id="rId3"/>
            </a:endParaRPr>
          </a:p>
          <a:p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  <a:hlinkClick r:id="rId3"/>
            </a:endParaRPr>
          </a:p>
          <a:p>
            <a:endParaRPr lang="de-CH" dirty="0">
              <a:solidFill>
                <a:srgbClr val="000000"/>
              </a:solidFill>
              <a:latin typeface="Consolas" panose="020B0609020204030204" pitchFamily="49" charset="0"/>
              <a:hlinkClick r:id="rId3"/>
            </a:endParaRPr>
          </a:p>
          <a:p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  <a:hlinkClick r:id="rId3"/>
            </a:endParaRPr>
          </a:p>
          <a:p>
            <a:endParaRPr lang="de-CH" dirty="0">
              <a:solidFill>
                <a:srgbClr val="000000"/>
              </a:solidFill>
              <a:latin typeface="Consolas" panose="020B0609020204030204" pitchFamily="49" charset="0"/>
              <a:hlinkClick r:id="rId3"/>
            </a:endParaRPr>
          </a:p>
          <a:p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3"/>
              </a:rPr>
              <a:t>https://mermaid.js.org/syntax/flowchart.html</a:t>
            </a:r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de-CH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059B197-2326-D045-D990-6C148840202B}"/>
              </a:ext>
            </a:extLst>
          </p:cNvPr>
          <p:cNvSpPr txBox="1"/>
          <p:nvPr/>
        </p:nvSpPr>
        <p:spPr>
          <a:xfrm>
            <a:off x="1007660" y="1666804"/>
            <a:ext cx="457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1" dirty="0" err="1">
                <a:solidFill>
                  <a:srgbClr val="9650C8"/>
                </a:solidFill>
                <a:effectLst/>
                <a:latin typeface="Consolas" panose="020B0609020204030204" pitchFamily="49" charset="0"/>
              </a:rPr>
              <a:t>flowchart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>
                <a:solidFill>
                  <a:srgbClr val="649696"/>
                </a:solidFill>
                <a:effectLst/>
                <a:latin typeface="Consolas" panose="020B0609020204030204" pitchFamily="49" charset="0"/>
              </a:rPr>
              <a:t>TD</a:t>
            </a:r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b="0" dirty="0">
                <a:solidFill>
                  <a:srgbClr val="A22889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de-CH" b="0" dirty="0">
                <a:solidFill>
                  <a:srgbClr val="AA8500"/>
                </a:solidFill>
                <a:effectLst/>
                <a:latin typeface="Consolas" panose="020B0609020204030204" pitchFamily="49" charset="0"/>
              </a:rPr>
              <a:t>((Start))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1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--&gt;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>
                <a:solidFill>
                  <a:srgbClr val="A22889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de-CH" b="0" dirty="0">
                <a:solidFill>
                  <a:srgbClr val="AA8500"/>
                </a:solidFill>
                <a:effectLst/>
                <a:latin typeface="Consolas" panose="020B0609020204030204" pitchFamily="49" charset="0"/>
              </a:rPr>
              <a:t>[i = 1]</a:t>
            </a:r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b="0" dirty="0">
                <a:solidFill>
                  <a:srgbClr val="A22889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1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--&gt;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>
                <a:solidFill>
                  <a:srgbClr val="A22889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CH" b="0" dirty="0">
                <a:solidFill>
                  <a:srgbClr val="AA8500"/>
                </a:solidFill>
                <a:effectLst/>
                <a:latin typeface="Consolas" panose="020B0609020204030204" pitchFamily="49" charset="0"/>
              </a:rPr>
              <a:t>{i &lt;= 10}</a:t>
            </a:r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b="0" dirty="0">
                <a:solidFill>
                  <a:srgbClr val="A22889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1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--&gt;</a:t>
            </a:r>
            <a:r>
              <a:rPr lang="de-CH" b="0" dirty="0">
                <a:solidFill>
                  <a:srgbClr val="AA8500"/>
                </a:solidFill>
                <a:effectLst/>
                <a:latin typeface="Consolas" panose="020B0609020204030204" pitchFamily="49" charset="0"/>
              </a:rPr>
              <a:t>|Ja|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>
                <a:solidFill>
                  <a:srgbClr val="A22889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de-CH" b="0" dirty="0">
                <a:solidFill>
                  <a:srgbClr val="AA8500"/>
                </a:solidFill>
                <a:effectLst/>
                <a:latin typeface="Consolas" panose="020B0609020204030204" pitchFamily="49" charset="0"/>
              </a:rPr>
              <a:t>[n = 1]</a:t>
            </a:r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b="0" dirty="0">
                <a:solidFill>
                  <a:srgbClr val="A22889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1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--&gt;</a:t>
            </a:r>
            <a:r>
              <a:rPr lang="de-CH" b="0" dirty="0">
                <a:solidFill>
                  <a:srgbClr val="AA8500"/>
                </a:solidFill>
                <a:effectLst/>
                <a:latin typeface="Consolas" panose="020B0609020204030204" pitchFamily="49" charset="0"/>
              </a:rPr>
              <a:t>|Nein|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>
                <a:solidFill>
                  <a:srgbClr val="A2288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de-CH" b="0" dirty="0">
                <a:solidFill>
                  <a:srgbClr val="AA85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CH" b="0" dirty="0" err="1">
                <a:solidFill>
                  <a:srgbClr val="AA8500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de-CH" b="0" dirty="0">
                <a:solidFill>
                  <a:srgbClr val="AA8500"/>
                </a:solidFill>
                <a:effectLst/>
                <a:latin typeface="Consolas" panose="020B0609020204030204" pitchFamily="49" charset="0"/>
              </a:rPr>
              <a:t>))</a:t>
            </a:r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b="0" dirty="0">
                <a:solidFill>
                  <a:srgbClr val="A22889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1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--&gt;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>
                <a:solidFill>
                  <a:srgbClr val="A22889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CH" b="0" dirty="0">
                <a:solidFill>
                  <a:srgbClr val="AA8500"/>
                </a:solidFill>
                <a:effectLst/>
                <a:latin typeface="Consolas" panose="020B0609020204030204" pitchFamily="49" charset="0"/>
              </a:rPr>
              <a:t>{n &lt; i}</a:t>
            </a:r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b="0" dirty="0">
                <a:solidFill>
                  <a:srgbClr val="A22889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CH" b="1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--&gt;</a:t>
            </a:r>
            <a:r>
              <a:rPr lang="de-CH" b="0" dirty="0">
                <a:solidFill>
                  <a:srgbClr val="AA8500"/>
                </a:solidFill>
                <a:effectLst/>
                <a:latin typeface="Consolas" panose="020B0609020204030204" pitchFamily="49" charset="0"/>
              </a:rPr>
              <a:t>|Ja|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>
                <a:solidFill>
                  <a:srgbClr val="A22889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de-CH" b="0" dirty="0">
                <a:solidFill>
                  <a:srgbClr val="AA8500"/>
                </a:solidFill>
                <a:effectLst/>
                <a:latin typeface="Consolas" panose="020B0609020204030204" pitchFamily="49" charset="0"/>
              </a:rPr>
              <a:t>[/Output _/]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b="0" dirty="0">
                <a:solidFill>
                  <a:srgbClr val="A22889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1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--&gt;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>
                <a:solidFill>
                  <a:srgbClr val="A22889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de-CH" b="0" dirty="0">
                <a:solidFill>
                  <a:srgbClr val="AA8500"/>
                </a:solidFill>
                <a:effectLst/>
                <a:latin typeface="Consolas" panose="020B0609020204030204" pitchFamily="49" charset="0"/>
              </a:rPr>
              <a:t>[n = n + 1]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1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--&gt;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>
                <a:solidFill>
                  <a:srgbClr val="A22889"/>
                </a:solidFill>
                <a:effectLst/>
                <a:latin typeface="Consolas" panose="020B0609020204030204" pitchFamily="49" charset="0"/>
              </a:rPr>
              <a:t>F</a:t>
            </a:r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b="0" dirty="0">
                <a:solidFill>
                  <a:srgbClr val="A22889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1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--&gt;</a:t>
            </a:r>
            <a:r>
              <a:rPr lang="de-CH" b="0" dirty="0">
                <a:solidFill>
                  <a:srgbClr val="AA8500"/>
                </a:solidFill>
                <a:effectLst/>
                <a:latin typeface="Consolas" panose="020B0609020204030204" pitchFamily="49" charset="0"/>
              </a:rPr>
              <a:t>|Nein|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>
                <a:solidFill>
                  <a:srgbClr val="A22889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de-CH" b="0" dirty="0">
                <a:solidFill>
                  <a:srgbClr val="AA8500"/>
                </a:solidFill>
                <a:effectLst/>
                <a:latin typeface="Consolas" panose="020B0609020204030204" pitchFamily="49" charset="0"/>
              </a:rPr>
              <a:t>[Output *]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1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--&gt;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>
                <a:solidFill>
                  <a:srgbClr val="A2288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de-CH" b="0" dirty="0">
                <a:solidFill>
                  <a:srgbClr val="AA8500"/>
                </a:solidFill>
                <a:effectLst/>
                <a:latin typeface="Consolas" panose="020B0609020204030204" pitchFamily="49" charset="0"/>
              </a:rPr>
              <a:t>[Output Enter]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1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--&gt;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>
                <a:solidFill>
                  <a:srgbClr val="A22889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de-CH" b="0" dirty="0">
                <a:solidFill>
                  <a:srgbClr val="AA8500"/>
                </a:solidFill>
                <a:effectLst/>
                <a:latin typeface="Consolas" panose="020B0609020204030204" pitchFamily="49" charset="0"/>
              </a:rPr>
              <a:t>[i = i+1]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1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--&gt;</a:t>
            </a:r>
            <a:r>
              <a:rPr lang="de-CH" b="0" dirty="0">
                <a:solidFill>
                  <a:srgbClr val="A22889"/>
                </a:solidFill>
                <a:effectLst/>
                <a:latin typeface="Consolas" panose="020B0609020204030204" pitchFamily="49" charset="0"/>
              </a:rPr>
              <a:t>C</a:t>
            </a:r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D406D06-DDBC-7707-0FDF-88D8B8778C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87" r="31487"/>
          <a:stretch/>
        </p:blipFill>
        <p:spPr>
          <a:xfrm>
            <a:off x="6447960" y="498760"/>
            <a:ext cx="2470848" cy="458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78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0096B2-806E-4679-A9B2-52430E4D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…setze das UML in Python um</a:t>
            </a:r>
          </a:p>
        </p:txBody>
      </p:sp>
      <p:sp>
        <p:nvSpPr>
          <p:cNvPr id="4" name="Rechteck: diagonal liegende Ecken abgerundet 3">
            <a:extLst>
              <a:ext uri="{FF2B5EF4-FFF2-40B4-BE49-F238E27FC236}">
                <a16:creationId xmlns:a16="http://schemas.microsoft.com/office/drawing/2014/main" id="{0C8FB351-632C-4129-9A86-C6D1BDEEE74A}"/>
              </a:ext>
            </a:extLst>
          </p:cNvPr>
          <p:cNvSpPr/>
          <p:nvPr/>
        </p:nvSpPr>
        <p:spPr>
          <a:xfrm>
            <a:off x="4085616" y="4116538"/>
            <a:ext cx="4951379" cy="836579"/>
          </a:xfrm>
          <a:prstGeom prst="round2Diag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" sz="1600" dirty="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forward</a:t>
            </a:r>
            <a:r>
              <a:rPr lang="de" sz="16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" sz="1600" b="1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de" sz="16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de-CH" sz="1600" dirty="0"/>
              <a:t> und </a:t>
            </a:r>
            <a:r>
              <a:rPr lang="de" sz="1600" dirty="0">
                <a:solidFill>
                  <a:srgbClr val="61AFEF"/>
                </a:solidFill>
                <a:latin typeface="Courier New"/>
                <a:cs typeface="Courier New"/>
                <a:sym typeface="Courier New"/>
              </a:rPr>
              <a:t>right</a:t>
            </a:r>
            <a:r>
              <a:rPr lang="de" sz="16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" sz="1600" b="1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de" sz="16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de-CH" sz="1600" dirty="0"/>
              <a:t>können mit beliebigen Zahlen aufgerufen werden.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744B40-A909-464C-940D-29191CAE6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1" y="1716026"/>
            <a:ext cx="2105040" cy="1990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79192A-168C-4A6B-95D2-CCA85E78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05" y="1657589"/>
            <a:ext cx="1991852" cy="1991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C66CB7C-2645-45AD-95F2-EBCA0B40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954" y="1716026"/>
            <a:ext cx="2346573" cy="1990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005DEC3-83FE-4ACE-A8B0-7C42B8FAD582}"/>
              </a:ext>
            </a:extLst>
          </p:cNvPr>
          <p:cNvSpPr txBox="1"/>
          <p:nvPr/>
        </p:nvSpPr>
        <p:spPr>
          <a:xfrm>
            <a:off x="494736" y="3701751"/>
            <a:ext cx="1996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tx1"/>
                </a:solidFill>
              </a:rPr>
              <a:t>hexagon.py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77A61F1-9184-463D-9A31-03985084FCFC}"/>
              </a:ext>
            </a:extLst>
          </p:cNvPr>
          <p:cNvSpPr txBox="1"/>
          <p:nvPr/>
        </p:nvSpPr>
        <p:spPr>
          <a:xfrm>
            <a:off x="3444954" y="3710173"/>
            <a:ext cx="1996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tx1"/>
                </a:solidFill>
              </a:rPr>
              <a:t>star.py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6E30E1F-6EEE-460D-AD4D-7AEA50B3D29D}"/>
              </a:ext>
            </a:extLst>
          </p:cNvPr>
          <p:cNvSpPr txBox="1"/>
          <p:nvPr/>
        </p:nvSpPr>
        <p:spPr>
          <a:xfrm>
            <a:off x="6556717" y="3649441"/>
            <a:ext cx="1996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tx1"/>
                </a:solidFill>
              </a:rPr>
              <a:t>circle.py</a:t>
            </a:r>
          </a:p>
        </p:txBody>
      </p:sp>
    </p:spTree>
    <p:extLst>
      <p:ext uri="{BB962C8B-B14F-4D97-AF65-F5344CB8AC3E}">
        <p14:creationId xmlns:p14="http://schemas.microsoft.com/office/powerpoint/2010/main" val="2120496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56BB7-3A53-4B72-BC64-E4092D92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Pause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475E5D-D304-4B28-8140-5629F5109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Grafik 4" descr="Ein Bild, das Schiefertafel, Text enthält.&#10;&#10;Automatisch generierte Beschreibung">
            <a:extLst>
              <a:ext uri="{FF2B5EF4-FFF2-40B4-BE49-F238E27FC236}">
                <a16:creationId xmlns:a16="http://schemas.microsoft.com/office/drawing/2014/main" id="{4FC0F3C2-DA72-40F2-88A0-0A64FC6F7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2475"/>
            <a:ext cx="9168629" cy="550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76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77115-1B9C-E64C-AE71-4FEA36EB6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VS Code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9E4343-8900-2E4C-87E4-2DF1654FC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Fürs Schreiben von Textdokumenten wird oft Word verwendet…</a:t>
            </a:r>
          </a:p>
          <a:p>
            <a:r>
              <a:rPr lang="de-DE" dirty="0"/>
              <a:t>Fürs Schreiben von Programmiercode gibt es eine Vielzahl an geeigneten Applikationen, sogenannte Editoren.</a:t>
            </a:r>
            <a:br>
              <a:rPr lang="de-DE" dirty="0"/>
            </a:br>
            <a:r>
              <a:rPr lang="de-DE" dirty="0"/>
              <a:t>Wir verwenden </a:t>
            </a:r>
            <a:r>
              <a:rPr lang="de-DE" b="1" dirty="0"/>
              <a:t>VS Code</a:t>
            </a:r>
            <a:r>
              <a:rPr lang="de-DE" dirty="0"/>
              <a:t>, weil</a:t>
            </a:r>
          </a:p>
          <a:p>
            <a:pPr lvl="1"/>
            <a:r>
              <a:rPr lang="de-DE" dirty="0"/>
              <a:t>Open Source (daher kostenlose Nutzung)</a:t>
            </a:r>
          </a:p>
          <a:p>
            <a:pPr lvl="1"/>
            <a:r>
              <a:rPr lang="de-DE" dirty="0"/>
              <a:t>Aktuell eines der beliebtesten Tools zum Schreiben von Code</a:t>
            </a:r>
          </a:p>
          <a:p>
            <a:pPr lvl="1"/>
            <a:r>
              <a:rPr lang="de-DE" dirty="0"/>
              <a:t>Viele Erweiterungen u.a. für Python (und auch für R…)</a:t>
            </a:r>
          </a:p>
          <a:p>
            <a:pPr lvl="1"/>
            <a:r>
              <a:rPr lang="de-DE" dirty="0"/>
              <a:t>Benötigt „wenig“ Speicherplatz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F44023B-BE60-D148-BBE0-F6D53C6D9764}"/>
              </a:ext>
            </a:extLst>
          </p:cNvPr>
          <p:cNvSpPr txBox="1"/>
          <p:nvPr/>
        </p:nvSpPr>
        <p:spPr>
          <a:xfrm>
            <a:off x="926275" y="4738255"/>
            <a:ext cx="790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hlinkClick r:id="rId2"/>
              </a:rPr>
              <a:t>https://www.software.com/src/ranking-the-top-5-code-editors-2019</a:t>
            </a:r>
            <a:endParaRPr lang="de-DE" dirty="0"/>
          </a:p>
        </p:txBody>
      </p:sp>
      <p:pic>
        <p:nvPicPr>
          <p:cNvPr id="1038" name="Picture 14" descr="NET Core Debugging in Visual Studio Code » Matthias Kolowrat - Ihr IT  Consultant">
            <a:extLst>
              <a:ext uri="{FF2B5EF4-FFF2-40B4-BE49-F238E27FC236}">
                <a16:creationId xmlns:a16="http://schemas.microsoft.com/office/drawing/2014/main" id="{7A98FF1D-39F5-4F42-8152-4514F00E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443" y="1905816"/>
            <a:ext cx="1099210" cy="109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975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8E118-23DD-E145-86BA-3F0688963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25"/>
            <a:ext cx="8520600" cy="572700"/>
          </a:xfrm>
        </p:spPr>
        <p:txBody>
          <a:bodyPr/>
          <a:lstStyle/>
          <a:p>
            <a:r>
              <a:rPr lang="de-DE" dirty="0"/>
              <a:t>VS Code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4919B63-409D-2C46-843E-D9BD29DF4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Bildschirmvideo aufnehmen 2020-09-14 um 12.40.18" descr="Bildschirmvideo aufnehmen 2020-09-14 um 12.40.18">
            <a:hlinkClick r:id="" action="ppaction://media"/>
            <a:extLst>
              <a:ext uri="{FF2B5EF4-FFF2-40B4-BE49-F238E27FC236}">
                <a16:creationId xmlns:a16="http://schemas.microsoft.com/office/drawing/2014/main" id="{13B7DB35-AD10-484D-8862-E39AA8318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604898"/>
            <a:ext cx="7261761" cy="45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8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1D62C4-04D9-1C64-FD3C-7997EF04C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VS Code &amp; Python Installation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69363D-37BF-0F3A-12D5-6BE3E2596B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>
                <a:hlinkClick r:id="rId3"/>
              </a:rPr>
              <a:t>https://learn.microsoft.com/de-de/training/paths/beginner-python/</a:t>
            </a:r>
            <a:endParaRPr lang="de-CH" dirty="0"/>
          </a:p>
          <a:p>
            <a:endParaRPr lang="de-CH" dirty="0"/>
          </a:p>
          <a:p>
            <a:r>
              <a:rPr lang="de-CH" dirty="0"/>
              <a:t>Login mit Student Account</a:t>
            </a:r>
          </a:p>
          <a:p>
            <a:r>
              <a:rPr lang="de-CH" dirty="0"/>
              <a:t>Kapitel 1 bearbeiten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66685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28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Programming</a:t>
            </a:r>
            <a:r>
              <a:rPr lang="de-CH" dirty="0"/>
              <a:t> Basics</a:t>
            </a:r>
            <a:endParaRPr dirty="0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82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dirty="0"/>
              <a:t>“Computational Thinking” → Übersetzen von Ideen zu Algorithmen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dirty="0"/>
              <a:t>Algorithmen implementieren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dirty="0"/>
              <a:t>mit graphischen Hilfsmitteln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dirty="0"/>
              <a:t>mit der Programmiersprache Python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dirty="0"/>
              <a:t>Workflow beim Programmieren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dirty="0"/>
              <a:t>Versionierte Projekte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dirty="0"/>
              <a:t>iterative Umsetzung von Algorithmen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dirty="0"/>
              <a:t>Arbeiten im Team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dirty="0"/>
              <a:t>Modulares, strukturiertes Design von Programmen</a:t>
            </a:r>
            <a:endParaRPr dirty="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7050" y="445031"/>
            <a:ext cx="2436951" cy="1912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050" y="2879825"/>
            <a:ext cx="2436950" cy="22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6627" y="2992123"/>
            <a:ext cx="538776" cy="224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3453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56BB7-3A53-4B72-BC64-E4092D92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Pause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475E5D-D304-4B28-8140-5629F5109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Grafik 4" descr="Ein Bild, das Schiefertafel, Text enthält.&#10;&#10;Automatisch generierte Beschreibung">
            <a:extLst>
              <a:ext uri="{FF2B5EF4-FFF2-40B4-BE49-F238E27FC236}">
                <a16:creationId xmlns:a16="http://schemas.microsoft.com/office/drawing/2014/main" id="{4FC0F3C2-DA72-40F2-88A0-0A64FC6F7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2475"/>
            <a:ext cx="9168629" cy="550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78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2B7705-8168-4B27-84F7-23BFD847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Python Grundlagen </a:t>
            </a:r>
            <a:r>
              <a:rPr lang="de-CH"/>
              <a:t>/ Arbeitsaufträge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7E2FD2-372F-4CEC-8AD6-64DC5A40B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748882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de-CH" dirty="0"/>
              <a:t>(Nach-)Arbeiten im Lernpfad und (mit </a:t>
            </a:r>
            <a:r>
              <a:rPr lang="de-CH" dirty="0" err="1"/>
              <a:t>Markdown</a:t>
            </a:r>
            <a:r>
              <a:rPr lang="de-CH" dirty="0"/>
              <a:t>) Erkenntnisse festhalten.</a:t>
            </a:r>
            <a:br>
              <a:rPr lang="de-CH" dirty="0"/>
            </a:br>
            <a:r>
              <a:rPr lang="de-CH" dirty="0">
                <a:hlinkClick r:id="rId3"/>
              </a:rPr>
              <a:t>https://learn.microsoft.com/de-de/training/paths/beginner-python/</a:t>
            </a:r>
            <a:endParaRPr lang="de-CH" dirty="0"/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de-CH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Kapitel 1 + 2 (gerne auch mehr, wenn ihr Lust habt)</a:t>
            </a:r>
          </a:p>
          <a:p>
            <a:pPr marL="114300" indent="0">
              <a:buNone/>
            </a:pPr>
            <a:endParaRPr lang="de-CH" dirty="0"/>
          </a:p>
          <a:p>
            <a:pPr marL="114300" indent="0">
              <a:buNone/>
            </a:pPr>
            <a:r>
              <a:rPr lang="de-CH" dirty="0"/>
              <a:t>Arbeiten im Buch (Kapitel 1 und 2) und (mit </a:t>
            </a:r>
            <a:r>
              <a:rPr lang="de-CH" dirty="0" err="1"/>
              <a:t>Markdown</a:t>
            </a:r>
            <a:r>
              <a:rPr lang="de-CH" dirty="0"/>
              <a:t>) Erkenntnisse festhalten.</a:t>
            </a:r>
          </a:p>
          <a:p>
            <a:pPr marL="114300" indent="0">
              <a:buNone/>
            </a:pPr>
            <a:r>
              <a:rPr lang="de-CH" dirty="0">
                <a:hlinkClick r:id="rId4"/>
              </a:rPr>
              <a:t>https://ssr-2024.github.</a:t>
            </a:r>
            <a:r>
              <a:rPr lang="de-CH">
                <a:hlinkClick r:id="rId4"/>
              </a:rPr>
              <a:t>io/programming_basics</a:t>
            </a:r>
            <a:endParaRPr lang="de-CH"/>
          </a:p>
          <a:p>
            <a:pPr marL="114300" indent="0">
              <a:buNone/>
            </a:pPr>
            <a:endParaRPr lang="de-CH" dirty="0"/>
          </a:p>
          <a:p>
            <a:r>
              <a:rPr lang="de-CH" dirty="0"/>
              <a:t>Variablen</a:t>
            </a:r>
          </a:p>
          <a:p>
            <a:r>
              <a:rPr lang="de-CH" dirty="0"/>
              <a:t>Datentypen</a:t>
            </a:r>
          </a:p>
          <a:p>
            <a:r>
              <a:rPr lang="de-CH" dirty="0"/>
              <a:t>Operatoren</a:t>
            </a:r>
          </a:p>
          <a:p>
            <a:r>
              <a:rPr lang="de-CH" dirty="0"/>
              <a:t>Fehler</a:t>
            </a:r>
          </a:p>
          <a:p>
            <a:endParaRPr lang="de-CH" dirty="0"/>
          </a:p>
          <a:p>
            <a:pPr marL="11430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4262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28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Programming</a:t>
            </a:r>
            <a:r>
              <a:rPr lang="de-CH" dirty="0"/>
              <a:t> Basics - Resources</a:t>
            </a:r>
            <a:endParaRPr dirty="0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82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/>
              <a:buChar char="-"/>
            </a:pPr>
            <a:r>
              <a:rPr lang="de-DE" dirty="0"/>
              <a:t>Kein ILIAS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de-DE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Repositories</a:t>
            </a:r>
            <a:endParaRPr lang="de-DE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de-DE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 dirty="0"/>
              <a:t>„Microsoft </a:t>
            </a:r>
            <a:r>
              <a:rPr lang="de-DE" dirty="0" err="1"/>
              <a:t>Learn</a:t>
            </a:r>
            <a:r>
              <a:rPr lang="de-DE" dirty="0"/>
              <a:t>“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paths</a:t>
            </a:r>
            <a:endParaRPr lang="de-DE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de-DE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de-DE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5101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Heute</a:t>
            </a:r>
            <a:endParaRPr dirty="0"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78781" cy="378431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de-CH" dirty="0"/>
              <a:t>Einstieg</a:t>
            </a:r>
            <a:br>
              <a:rPr lang="de-CH" dirty="0"/>
            </a:br>
            <a:r>
              <a:rPr lang="de-CH" dirty="0"/>
              <a:t>- Video</a:t>
            </a:r>
            <a:br>
              <a:rPr lang="de-CH" dirty="0"/>
            </a:br>
            <a:r>
              <a:rPr lang="de-CH" dirty="0"/>
              <a:t>- Partnerarbeit</a:t>
            </a:r>
            <a:br>
              <a:rPr lang="de-CH" dirty="0"/>
            </a:br>
            <a:r>
              <a:rPr lang="de-CH" dirty="0"/>
              <a:t>- Erstes Programm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CH" dirty="0"/>
              <a:t>PAUSE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de-CH" dirty="0"/>
              <a:t>Computational </a:t>
            </a:r>
            <a:r>
              <a:rPr lang="de-CH" dirty="0" err="1"/>
              <a:t>Thinking</a:t>
            </a:r>
            <a:br>
              <a:rPr lang="de-CH" dirty="0"/>
            </a:br>
            <a:r>
              <a:rPr lang="de-CH" dirty="0"/>
              <a:t>- Strukturieren von Algorithmen</a:t>
            </a:r>
            <a:br>
              <a:rPr lang="de-CH" dirty="0"/>
            </a:br>
            <a:r>
              <a:rPr lang="de-CH" dirty="0"/>
              <a:t>- Übung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CH" dirty="0"/>
              <a:t>PAUSE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dirty="0"/>
          </a:p>
        </p:txBody>
      </p:sp>
      <p:sp>
        <p:nvSpPr>
          <p:cNvPr id="4" name="Google Shape;108;p20">
            <a:extLst>
              <a:ext uri="{FF2B5EF4-FFF2-40B4-BE49-F238E27FC236}">
                <a16:creationId xmlns:a16="http://schemas.microsoft.com/office/drawing/2014/main" id="{5571FCE2-9C96-4093-A79C-360EE3AAA5F0}"/>
              </a:ext>
            </a:extLst>
          </p:cNvPr>
          <p:cNvSpPr txBox="1">
            <a:spLocks/>
          </p:cNvSpPr>
          <p:nvPr/>
        </p:nvSpPr>
        <p:spPr>
          <a:xfrm>
            <a:off x="4958279" y="1152475"/>
            <a:ext cx="3778781" cy="378431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de-DE" dirty="0"/>
              <a:t>Erkenntnisse festhalten</a:t>
            </a:r>
            <a:br>
              <a:rPr lang="de-DE" dirty="0"/>
            </a:br>
            <a:r>
              <a:rPr lang="de-DE" dirty="0"/>
              <a:t>- Im Code</a:t>
            </a:r>
            <a:br>
              <a:rPr lang="de-DE" dirty="0"/>
            </a:br>
            <a:r>
              <a:rPr lang="de-DE" dirty="0"/>
              <a:t>- Zusätzliche Dokumentation</a:t>
            </a:r>
            <a:br>
              <a:rPr lang="de-DE" dirty="0"/>
            </a:br>
            <a:r>
              <a:rPr lang="de-DE" dirty="0"/>
              <a:t>- Übung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de-DE" dirty="0"/>
              <a:t>PAUSE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de-DE" dirty="0"/>
              <a:t>Arbeiten mit Python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3103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TEDx Talk Programming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5104717" y="4806817"/>
            <a:ext cx="5456387" cy="4119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de-CH" sz="1400" dirty="0">
                <a:hlinkClick r:id="rId4"/>
              </a:rPr>
              <a:t>https://www.youtube.com/watch?v=xfBWk4nw440</a:t>
            </a:r>
            <a:endParaRPr sz="1400" dirty="0"/>
          </a:p>
        </p:txBody>
      </p:sp>
      <p:pic>
        <p:nvPicPr>
          <p:cNvPr id="7" name="Onlinemedien 6" title="You Should Learn to Program: Christian Genco at TEDxSMU">
            <a:hlinkClick r:id="" action="ppaction://media"/>
            <a:extLst>
              <a:ext uri="{FF2B5EF4-FFF2-40B4-BE49-F238E27FC236}">
                <a16:creationId xmlns:a16="http://schemas.microsoft.com/office/drawing/2014/main" id="{25135CE2-E6E6-4E9F-869A-B290A348078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60043" y="965707"/>
            <a:ext cx="6923692" cy="38945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Zu zweit...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Anleitung zum Auffinden eines </a:t>
            </a:r>
            <a:r>
              <a:rPr lang="de" dirty="0" err="1"/>
              <a:t>Schöggelis</a:t>
            </a:r>
            <a:r>
              <a:rPr lang="de" dirty="0"/>
              <a:t> anfertigen. Es dürfen auschliesslich folgende Anweisungen verwendet werden: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 dirty="0"/>
              <a:t>Zeit: 5’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de" dirty="0"/>
              <a:t>Anleitung tauschen und suchen gehen: 5’</a:t>
            </a:r>
            <a:endParaRPr dirty="0"/>
          </a:p>
        </p:txBody>
      </p:sp>
      <p:graphicFrame>
        <p:nvGraphicFramePr>
          <p:cNvPr id="68" name="Google Shape;68;p15"/>
          <p:cNvGraphicFramePr/>
          <p:nvPr>
            <p:extLst>
              <p:ext uri="{D42A27DB-BD31-4B8C-83A1-F6EECF244321}">
                <p14:modId xmlns:p14="http://schemas.microsoft.com/office/powerpoint/2010/main" val="2530932142"/>
              </p:ext>
            </p:extLst>
          </p:nvPr>
        </p:nvGraphicFramePr>
        <p:xfrm>
          <a:off x="881075" y="1960550"/>
          <a:ext cx="7239000" cy="1409416"/>
        </p:xfrm>
        <a:graphic>
          <a:graphicData uri="http://schemas.openxmlformats.org/drawingml/2006/table">
            <a:tbl>
              <a:tblPr>
                <a:noFill/>
                <a:tableStyleId>{395F2D8D-C5FE-4EA5-ABEF-0A92BC44D552}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200" dirty="0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forward</a:t>
                      </a:r>
                      <a:r>
                        <a:rPr lang="de" sz="1200" dirty="0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  </a:t>
                      </a:r>
                      <a:r>
                        <a:rPr lang="de" sz="1200" i="1" dirty="0">
                          <a:solidFill>
                            <a:srgbClr val="7F848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 1 Schritt vorwärts</a:t>
                      </a:r>
                      <a:endParaRPr sz="1200" i="1" dirty="0">
                        <a:solidFill>
                          <a:srgbClr val="7F848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200" dirty="0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right</a:t>
                      </a:r>
                      <a:r>
                        <a:rPr lang="de" sz="1200" dirty="0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    </a:t>
                      </a:r>
                      <a:r>
                        <a:rPr lang="de" sz="1200" i="1" dirty="0">
                          <a:solidFill>
                            <a:srgbClr val="7F848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 90° Drehung</a:t>
                      </a:r>
                      <a:endParaRPr sz="1200" i="1" dirty="0">
                        <a:solidFill>
                          <a:srgbClr val="7F848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200" dirty="0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step_up</a:t>
                      </a:r>
                      <a:r>
                        <a:rPr lang="de" sz="1200" dirty="0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  </a:t>
                      </a:r>
                      <a:r>
                        <a:rPr lang="de" sz="1200" i="1" dirty="0">
                          <a:solidFill>
                            <a:srgbClr val="7F848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 Treppenstufe hoch</a:t>
                      </a:r>
                      <a:endParaRPr sz="1200" i="1" dirty="0">
                        <a:solidFill>
                          <a:srgbClr val="7F848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200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step</a:t>
                      </a:r>
                      <a:r>
                        <a:rPr lang="de" sz="1200" dirty="0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_down</a:t>
                      </a:r>
                      <a:r>
                        <a:rPr lang="de" sz="1200" dirty="0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</a:t>
                      </a:r>
                      <a:r>
                        <a:rPr lang="de" sz="1200" i="1" dirty="0">
                          <a:solidFill>
                            <a:srgbClr val="7F848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 Treppenstufe runter</a:t>
                      </a:r>
                      <a:endParaRPr sz="1200" i="1" dirty="0">
                        <a:solidFill>
                          <a:srgbClr val="7F848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 dirty="0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found</a:t>
                      </a:r>
                      <a:r>
                        <a:rPr lang="de" sz="1200" dirty="0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    </a:t>
                      </a:r>
                      <a:r>
                        <a:rPr lang="de" sz="1200" i="1" dirty="0">
                          <a:solidFill>
                            <a:srgbClr val="7F848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 Schoggi gefunden</a:t>
                      </a:r>
                      <a:endParaRPr sz="1200" dirty="0"/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Algorithmus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713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dirty="0">
                <a:solidFill>
                  <a:srgbClr val="222222"/>
                </a:solidFill>
                <a:highlight>
                  <a:srgbClr val="FFFFFF"/>
                </a:highlight>
              </a:rPr>
              <a:t>Ein </a:t>
            </a:r>
            <a:r>
              <a:rPr lang="de" sz="2000" b="1" dirty="0">
                <a:solidFill>
                  <a:srgbClr val="222222"/>
                </a:solidFill>
                <a:highlight>
                  <a:srgbClr val="FFFFFF"/>
                </a:highlight>
              </a:rPr>
              <a:t>Algorithmus</a:t>
            </a:r>
            <a:r>
              <a:rPr lang="de" sz="2000" dirty="0">
                <a:solidFill>
                  <a:srgbClr val="222222"/>
                </a:solidFill>
                <a:highlight>
                  <a:srgbClr val="FFFFFF"/>
                </a:highlight>
              </a:rPr>
              <a:t> ist eine eindeutige </a:t>
            </a:r>
            <a:r>
              <a:rPr lang="de" sz="2000" b="1" dirty="0">
                <a:solidFill>
                  <a:srgbClr val="222222"/>
                </a:solidFill>
                <a:highlight>
                  <a:srgbClr val="FFFFFF"/>
                </a:highlight>
              </a:rPr>
              <a:t>Handlungsvorschrift </a:t>
            </a:r>
            <a:r>
              <a:rPr lang="de" sz="2000" dirty="0">
                <a:solidFill>
                  <a:srgbClr val="222222"/>
                </a:solidFill>
                <a:highlight>
                  <a:srgbClr val="FFFFFF"/>
                </a:highlight>
              </a:rPr>
              <a:t>zur Lösung eines Problems oder einer Klasse von Problemen. Algorithmen bestehen aus </a:t>
            </a:r>
            <a:r>
              <a:rPr lang="de" sz="2000" b="1" dirty="0">
                <a:solidFill>
                  <a:srgbClr val="222222"/>
                </a:solidFill>
                <a:highlight>
                  <a:srgbClr val="FFFFFF"/>
                </a:highlight>
              </a:rPr>
              <a:t>endlich vielen, wohldefinierten Einzelschritten</a:t>
            </a:r>
            <a:r>
              <a:rPr lang="de" sz="2000" dirty="0">
                <a:solidFill>
                  <a:srgbClr val="222222"/>
                </a:solidFill>
                <a:highlight>
                  <a:srgbClr val="FFFFFF"/>
                </a:highlight>
              </a:rPr>
              <a:t>. Damit können sie zur Ausführung in ein Computerprogramm implementiert, aber auch in menschlicher Sprache formuliert werden.</a:t>
            </a:r>
            <a:br>
              <a:rPr lang="de" sz="2000" dirty="0">
                <a:solidFill>
                  <a:srgbClr val="222222"/>
                </a:solidFill>
                <a:highlight>
                  <a:srgbClr val="FFFFFF"/>
                </a:highlight>
              </a:rPr>
            </a:br>
            <a:r>
              <a:rPr lang="de" sz="2000" b="1" dirty="0">
                <a:solidFill>
                  <a:srgbClr val="222222"/>
                </a:solidFill>
                <a:highlight>
                  <a:srgbClr val="FFFFFF"/>
                </a:highlight>
              </a:rPr>
              <a:t>Bei der Problemlösung wird eine bestimmte Eingabe in eine bestimmte Ausgabe überführt.</a:t>
            </a:r>
            <a:endParaRPr sz="20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graphicFrame>
        <p:nvGraphicFramePr>
          <p:cNvPr id="75" name="Google Shape;75;p16"/>
          <p:cNvGraphicFramePr/>
          <p:nvPr/>
        </p:nvGraphicFramePr>
        <p:xfrm>
          <a:off x="7342275" y="6213"/>
          <a:ext cx="1801725" cy="5131075"/>
        </p:xfrm>
        <a:graphic>
          <a:graphicData uri="http://schemas.openxmlformats.org/drawingml/2006/table">
            <a:tbl>
              <a:tblPr>
                <a:noFill/>
                <a:tableStyleId>{395F2D8D-C5FE-4EA5-ABEF-0A92BC44D552}</a:tableStyleId>
              </a:tblPr>
              <a:tblGrid>
                <a:gridCol w="180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31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forward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right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right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right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forward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forward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forward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forward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forward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forward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right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forward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forward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right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step_down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step_down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step_down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found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6" name="Google Shape;76;p16"/>
          <p:cNvSpPr txBox="1"/>
          <p:nvPr/>
        </p:nvSpPr>
        <p:spPr>
          <a:xfrm>
            <a:off x="0" y="4746600"/>
            <a:ext cx="34053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u="sng">
                <a:solidFill>
                  <a:schemeClr val="hlink"/>
                </a:solidFill>
                <a:hlinkClick r:id="rId3"/>
              </a:rPr>
              <a:t>https://de.wikipedia.org/wiki/Algorithmus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Programm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713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dirty="0">
                <a:solidFill>
                  <a:srgbClr val="222222"/>
                </a:solidFill>
                <a:highlight>
                  <a:srgbClr val="FFFFFF"/>
                </a:highlight>
              </a:rPr>
              <a:t>Ein </a:t>
            </a:r>
            <a:r>
              <a:rPr lang="de" sz="2000" b="1" dirty="0">
                <a:solidFill>
                  <a:srgbClr val="222222"/>
                </a:solidFill>
                <a:highlight>
                  <a:srgbClr val="FFFFFF"/>
                </a:highlight>
              </a:rPr>
              <a:t>Computerprogramm</a:t>
            </a:r>
            <a:r>
              <a:rPr lang="de" sz="2000" dirty="0">
                <a:solidFill>
                  <a:srgbClr val="222222"/>
                </a:solidFill>
                <a:highlight>
                  <a:srgbClr val="FFFFFF"/>
                </a:highlight>
              </a:rPr>
              <a:t> oder kurz </a:t>
            </a:r>
            <a:r>
              <a:rPr lang="de" sz="2000" b="1" dirty="0">
                <a:solidFill>
                  <a:srgbClr val="222222"/>
                </a:solidFill>
                <a:highlight>
                  <a:srgbClr val="FFFFFF"/>
                </a:highlight>
              </a:rPr>
              <a:t>Programm</a:t>
            </a:r>
            <a:r>
              <a:rPr lang="de" sz="2000" dirty="0">
                <a:solidFill>
                  <a:srgbClr val="222222"/>
                </a:solidFill>
                <a:highlight>
                  <a:srgbClr val="FFFFFF"/>
                </a:highlight>
              </a:rPr>
              <a:t> ist eine den Regeln einer bestimmten Programmiersprache genügende </a:t>
            </a:r>
            <a:r>
              <a:rPr lang="de" sz="2000" b="1" dirty="0">
                <a:solidFill>
                  <a:srgbClr val="222222"/>
                </a:solidFill>
                <a:highlight>
                  <a:srgbClr val="FFFFFF"/>
                </a:highlight>
              </a:rPr>
              <a:t>Folge von Anweisungen</a:t>
            </a:r>
            <a:r>
              <a:rPr lang="de" sz="2000" dirty="0">
                <a:solidFill>
                  <a:srgbClr val="222222"/>
                </a:solidFill>
                <a:highlight>
                  <a:srgbClr val="FFFFFF"/>
                </a:highlight>
              </a:rPr>
              <a:t> (bestehend aus Deklarationen und Instruktionen), um bestimmte Funktionen bzw. Aufgaben oder Probleme mithilfe eines Computers zu bearbeiten oder zu lösen.</a:t>
            </a:r>
            <a:endParaRPr sz="20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graphicFrame>
        <p:nvGraphicFramePr>
          <p:cNvPr id="83" name="Google Shape;83;p17"/>
          <p:cNvGraphicFramePr/>
          <p:nvPr/>
        </p:nvGraphicFramePr>
        <p:xfrm>
          <a:off x="7342275" y="6213"/>
          <a:ext cx="1801725" cy="5131075"/>
        </p:xfrm>
        <a:graphic>
          <a:graphicData uri="http://schemas.openxmlformats.org/drawingml/2006/table">
            <a:tbl>
              <a:tblPr>
                <a:noFill/>
                <a:tableStyleId>{395F2D8D-C5FE-4EA5-ABEF-0A92BC44D552}</a:tableStyleId>
              </a:tblPr>
              <a:tblGrid>
                <a:gridCol w="180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31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forward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right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right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right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forward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forward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forward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forward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forward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forward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right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forward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forward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right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step_down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step_down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step_down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 b="1">
                          <a:solidFill>
                            <a:srgbClr val="61A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found</a:t>
                      </a:r>
                      <a:r>
                        <a:rPr lang="de" sz="1200" b="1">
                          <a:solidFill>
                            <a:srgbClr val="ABB2B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00" b="1">
                        <a:solidFill>
                          <a:srgbClr val="ABB2B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4" name="Google Shape;84;p17"/>
          <p:cNvSpPr txBox="1"/>
          <p:nvPr/>
        </p:nvSpPr>
        <p:spPr>
          <a:xfrm>
            <a:off x="0" y="4746600"/>
            <a:ext cx="34053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u="sng">
                <a:solidFill>
                  <a:schemeClr val="hlink"/>
                </a:solidFill>
                <a:hlinkClick r:id="rId3"/>
              </a:rPr>
              <a:t>https://de.wikipedia.org/wiki/Computerprogramm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400387a-212f-43ea-ac7f-77aa12d7977e}" enabled="0" method="" siteId="{d400387a-212f-43ea-ac7f-77aa12d7977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1340</Words>
  <Application>Microsoft Office PowerPoint</Application>
  <PresentationFormat>Bildschirmpräsentation (16:9)</PresentationFormat>
  <Paragraphs>257</Paragraphs>
  <Slides>31</Slides>
  <Notes>25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6" baseType="lpstr">
      <vt:lpstr>Consolas</vt:lpstr>
      <vt:lpstr>Courier New</vt:lpstr>
      <vt:lpstr>Arial</vt:lpstr>
      <vt:lpstr>Roboto</vt:lpstr>
      <vt:lpstr>Simple Light</vt:lpstr>
      <vt:lpstr>Programming Basics</vt:lpstr>
      <vt:lpstr>What you will/won’t learn</vt:lpstr>
      <vt:lpstr>Programming Basics</vt:lpstr>
      <vt:lpstr>Programming Basics - Resources</vt:lpstr>
      <vt:lpstr>Heute</vt:lpstr>
      <vt:lpstr>TEDx Talk Programming</vt:lpstr>
      <vt:lpstr>Zu zweit...</vt:lpstr>
      <vt:lpstr>Algorithmus</vt:lpstr>
      <vt:lpstr>Programm</vt:lpstr>
      <vt:lpstr>In 2er Gruppen, nur 1. Person darf schauen…</vt:lpstr>
      <vt:lpstr>PowerPoint-Präsentation</vt:lpstr>
      <vt:lpstr>Beispiel</vt:lpstr>
      <vt:lpstr>Programmablaufplan - UML</vt:lpstr>
      <vt:lpstr>Programmablaufplan - UML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Zeichne ein UML für eines der folgenden Objekte</vt:lpstr>
      <vt:lpstr>Mermaid.live</vt:lpstr>
      <vt:lpstr>…setze das UML in Python um</vt:lpstr>
      <vt:lpstr>Pause</vt:lpstr>
      <vt:lpstr>VS Code</vt:lpstr>
      <vt:lpstr>VS Code</vt:lpstr>
      <vt:lpstr>VS Code &amp; Python Installation</vt:lpstr>
      <vt:lpstr>Pause</vt:lpstr>
      <vt:lpstr>Python Grundlagen / Arbeitsaufträge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Basics</dc:title>
  <dc:creator>Balthasar Hofer</dc:creator>
  <cp:lastModifiedBy>ralf.kredel</cp:lastModifiedBy>
  <cp:revision>85</cp:revision>
  <dcterms:modified xsi:type="dcterms:W3CDTF">2024-09-12T15:00:16Z</dcterms:modified>
</cp:coreProperties>
</file>